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4" r:id="rId3"/>
    <p:sldId id="265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3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9T18:13:30.254" idx="3">
    <p:pos x="2147" y="3404"/>
    <p:text>use past perfect to complete the sentence with third conditional.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14:08.455" idx="4">
    <p:pos x="1511" y="3755"/>
    <p:text>ommit tense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15:57.701" idx="5">
    <p:pos x="1511" y="3891"/>
    <p:text>remind to use third conditional</p:text>
    <p:extLst>
      <p:ext uri="{C676402C-5697-4E1C-873F-D02D1690AC5C}">
        <p15:threadingInfo xmlns:p15="http://schemas.microsoft.com/office/powerpoint/2012/main" timeZoneBias="360">
          <p15:parentCm authorId="1" idx="4"/>
        </p15:threadingInfo>
      </p:ext>
    </p:extLst>
  </p:cm>
  <p:cm authorId="1" dt="2021-03-29T18:16:48.984" idx="6">
    <p:pos x="1810" y="4099"/>
    <p:text>re-structure tense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19:13.213" idx="7">
    <p:pos x="4069" y="4443"/>
    <p:text>Use wish to express desires with the third contidional.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21:03.150" idx="9">
    <p:pos x="1167" y="4960"/>
    <p:text>spelling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21:38.526" idx="10">
    <p:pos x="3030" y="5483"/>
    <p:text>Use modal might to express possibility</p:text>
    <p:extLst>
      <p:ext uri="{C676402C-5697-4E1C-873F-D02D1690AC5C}">
        <p15:threadingInfo xmlns:p15="http://schemas.microsoft.com/office/powerpoint/2012/main" timeZoneBias="360"/>
      </p:ext>
    </p:extLst>
  </p:cm>
  <p:cm authorId="1" dt="2021-03-29T18:22:27.113" idx="11">
    <p:pos x="3366" y="5483"/>
    <p:text>It´s a good writting, I suggest to mend some details to better use the  third conditional.</p:text>
    <p:extLst>
      <p:ext uri="{C676402C-5697-4E1C-873F-D02D1690AC5C}">
        <p15:threadingInfo xmlns:p15="http://schemas.microsoft.com/office/powerpoint/2012/main" timeZoneBias="360"/>
      </p:ext>
    </p:extLst>
  </p:cm>
  <p:cm authorId="1" dt="2021-03-30T08:09:10.834" idx="12">
    <p:pos x="950" y="4615"/>
    <p:text>change preposition or re-structure predicate</p:text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26056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era 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21722" y="5367833"/>
            <a:ext cx="66145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 </a:t>
            </a:r>
            <a:r>
              <a:rPr lang="es-ES" dirty="0" err="1"/>
              <a:t>think</a:t>
            </a:r>
            <a:r>
              <a:rPr lang="es-ES" dirty="0"/>
              <a:t> I </a:t>
            </a:r>
            <a:r>
              <a:rPr lang="es-ES" dirty="0" err="1"/>
              <a:t>would</a:t>
            </a:r>
            <a:r>
              <a:rPr lang="es-ES" dirty="0"/>
              <a:t> be </a:t>
            </a:r>
            <a:r>
              <a:rPr lang="es-ES" dirty="0" err="1"/>
              <a:t>happier</a:t>
            </a:r>
            <a:r>
              <a:rPr lang="es-ES" dirty="0"/>
              <a:t> </a:t>
            </a:r>
            <a:r>
              <a:rPr lang="es-ES" u="sng" dirty="0" err="1">
                <a:solidFill>
                  <a:srgbClr val="FF0000"/>
                </a:solidFill>
              </a:rPr>
              <a:t>if</a:t>
            </a:r>
            <a:r>
              <a:rPr lang="es-ES" u="sng" dirty="0">
                <a:solidFill>
                  <a:srgbClr val="FF0000"/>
                </a:solidFill>
              </a:rPr>
              <a:t> I </a:t>
            </a:r>
            <a:r>
              <a:rPr lang="es-ES" u="sng" dirty="0" err="1">
                <a:solidFill>
                  <a:srgbClr val="FF0000"/>
                </a:solidFill>
              </a:rPr>
              <a:t>lived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dirty="0"/>
              <a:t>in </a:t>
            </a:r>
            <a:r>
              <a:rPr lang="es-ES" dirty="0" err="1"/>
              <a:t>another</a:t>
            </a:r>
            <a:r>
              <a:rPr lang="es-ES" dirty="0"/>
              <a:t> era, </a:t>
            </a:r>
            <a:r>
              <a:rPr lang="es-ES" dirty="0" err="1"/>
              <a:t>like</a:t>
            </a:r>
            <a:r>
              <a:rPr lang="es-ES" dirty="0"/>
              <a:t> in 1910. I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watched</a:t>
            </a:r>
            <a:r>
              <a:rPr lang="es-ES" dirty="0"/>
              <a:t> </a:t>
            </a:r>
            <a:r>
              <a:rPr lang="es-ES" dirty="0" err="1"/>
              <a:t>many</a:t>
            </a:r>
            <a:r>
              <a:rPr lang="es-ES" dirty="0"/>
              <a:t> </a:t>
            </a:r>
            <a:r>
              <a:rPr lang="es-ES" dirty="0" err="1"/>
              <a:t>movies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are </a:t>
            </a:r>
            <a:r>
              <a:rPr lang="es-ES" dirty="0" err="1"/>
              <a:t>developed</a:t>
            </a:r>
            <a:r>
              <a:rPr lang="es-ES" dirty="0"/>
              <a:t> in </a:t>
            </a:r>
            <a:r>
              <a:rPr lang="es-ES" dirty="0" err="1"/>
              <a:t>those</a:t>
            </a:r>
            <a:r>
              <a:rPr lang="es-ES" dirty="0"/>
              <a:t> </a:t>
            </a:r>
            <a:r>
              <a:rPr lang="es-ES" dirty="0" err="1"/>
              <a:t>years</a:t>
            </a:r>
            <a:r>
              <a:rPr lang="es-ES" dirty="0"/>
              <a:t>, </a:t>
            </a:r>
            <a:r>
              <a:rPr lang="es-ES" dirty="0" err="1"/>
              <a:t>without</a:t>
            </a:r>
            <a:r>
              <a:rPr lang="es-ES" dirty="0"/>
              <a:t> </a:t>
            </a:r>
            <a:r>
              <a:rPr lang="es-ES" dirty="0" err="1"/>
              <a:t>technology</a:t>
            </a:r>
            <a:r>
              <a:rPr lang="es-ES" dirty="0"/>
              <a:t>, </a:t>
            </a:r>
            <a:r>
              <a:rPr lang="es-ES" u="sng" dirty="0">
                <a:solidFill>
                  <a:srgbClr val="FF0000"/>
                </a:solidFill>
              </a:rPr>
              <a:t>and </a:t>
            </a:r>
            <a:r>
              <a:rPr lang="es-ES" u="sng" dirty="0" err="1">
                <a:solidFill>
                  <a:srgbClr val="FF0000"/>
                </a:solidFill>
              </a:rPr>
              <a:t>having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dirty="0" err="1"/>
              <a:t>contact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people</a:t>
            </a:r>
            <a:r>
              <a:rPr lang="es-ES" dirty="0"/>
              <a:t> </a:t>
            </a:r>
            <a:r>
              <a:rPr lang="es-ES" dirty="0" err="1"/>
              <a:t>arround</a:t>
            </a:r>
            <a:r>
              <a:rPr lang="es-ES" dirty="0"/>
              <a:t> </a:t>
            </a:r>
            <a:r>
              <a:rPr lang="es-ES" dirty="0" err="1"/>
              <a:t>them</a:t>
            </a:r>
            <a:r>
              <a:rPr lang="es-ES" dirty="0"/>
              <a:t>. I </a:t>
            </a:r>
            <a:r>
              <a:rPr lang="es-ES" dirty="0" err="1"/>
              <a:t>think</a:t>
            </a:r>
            <a:r>
              <a:rPr lang="es-ES" dirty="0"/>
              <a:t> I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enjoyed</a:t>
            </a:r>
            <a:r>
              <a:rPr lang="es-ES" dirty="0"/>
              <a:t>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u="sng" dirty="0">
                <a:solidFill>
                  <a:srgbClr val="FF0000"/>
                </a:solidFill>
              </a:rPr>
              <a:t>more </a:t>
            </a:r>
            <a:r>
              <a:rPr lang="es-ES" u="sng" dirty="0" err="1">
                <a:solidFill>
                  <a:srgbClr val="FF0000"/>
                </a:solidFill>
              </a:rPr>
              <a:t>if</a:t>
            </a:r>
            <a:r>
              <a:rPr lang="es-ES" u="sng" dirty="0">
                <a:solidFill>
                  <a:srgbClr val="FF0000"/>
                </a:solidFill>
              </a:rPr>
              <a:t> I </a:t>
            </a:r>
            <a:r>
              <a:rPr lang="es-ES" u="sng" dirty="0" err="1">
                <a:solidFill>
                  <a:srgbClr val="FF0000"/>
                </a:solidFill>
              </a:rPr>
              <a:t>lived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dirty="0"/>
              <a:t>at </a:t>
            </a:r>
            <a:r>
              <a:rPr lang="es-ES" dirty="0" err="1"/>
              <a:t>that</a:t>
            </a:r>
            <a:r>
              <a:rPr lang="es-ES" dirty="0"/>
              <a:t> time. </a:t>
            </a:r>
          </a:p>
          <a:p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u="sng" dirty="0">
                <a:solidFill>
                  <a:srgbClr val="FF0000"/>
                </a:solidFill>
              </a:rPr>
              <a:t>I </a:t>
            </a:r>
            <a:r>
              <a:rPr lang="es-ES" u="sng" dirty="0" err="1">
                <a:solidFill>
                  <a:srgbClr val="FF0000"/>
                </a:solidFill>
              </a:rPr>
              <a:t>was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going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to</a:t>
            </a:r>
            <a:r>
              <a:rPr lang="es-ES" u="sng" dirty="0">
                <a:solidFill>
                  <a:srgbClr val="FF0000"/>
                </a:solidFill>
              </a:rPr>
              <a:t> be </a:t>
            </a:r>
            <a:r>
              <a:rPr lang="es-ES" u="sng" dirty="0" err="1">
                <a:solidFill>
                  <a:srgbClr val="FF0000"/>
                </a:solidFill>
              </a:rPr>
              <a:t>born</a:t>
            </a:r>
            <a:r>
              <a:rPr lang="es-ES" dirty="0"/>
              <a:t>,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mom</a:t>
            </a:r>
            <a:r>
              <a:rPr lang="es-ES" dirty="0"/>
              <a:t> </a:t>
            </a:r>
            <a:r>
              <a:rPr lang="es-ES" dirty="0" err="1"/>
              <a:t>had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oportunity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give</a:t>
            </a:r>
            <a:r>
              <a:rPr lang="es-ES" dirty="0"/>
              <a:t> </a:t>
            </a:r>
            <a:r>
              <a:rPr lang="es-ES" dirty="0" err="1"/>
              <a:t>birth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United</a:t>
            </a:r>
            <a:r>
              <a:rPr lang="es-ES" dirty="0"/>
              <a:t> </a:t>
            </a:r>
            <a:r>
              <a:rPr lang="es-ES" dirty="0" err="1"/>
              <a:t>States</a:t>
            </a:r>
            <a:r>
              <a:rPr lang="es-ES" dirty="0"/>
              <a:t>. So, I </a:t>
            </a:r>
            <a:r>
              <a:rPr lang="es-ES" dirty="0" err="1"/>
              <a:t>think</a:t>
            </a:r>
            <a:r>
              <a:rPr lang="es-ES" dirty="0"/>
              <a:t>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could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better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. </a:t>
            </a:r>
            <a:r>
              <a:rPr lang="es-ES" dirty="0" err="1"/>
              <a:t>Although</a:t>
            </a:r>
            <a:r>
              <a:rPr lang="es-ES" dirty="0"/>
              <a:t> I </a:t>
            </a:r>
            <a:r>
              <a:rPr lang="es-ES" dirty="0" err="1"/>
              <a:t>could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born</a:t>
            </a:r>
            <a:r>
              <a:rPr lang="es-ES" dirty="0"/>
              <a:t> in U.S.A</a:t>
            </a:r>
            <a:r>
              <a:rPr lang="es-ES" u="sng" dirty="0">
                <a:solidFill>
                  <a:srgbClr val="FF0000"/>
                </a:solidFill>
              </a:rPr>
              <a:t>, I </a:t>
            </a:r>
            <a:r>
              <a:rPr lang="es-ES" u="sng" dirty="0" err="1">
                <a:solidFill>
                  <a:srgbClr val="FF0000"/>
                </a:solidFill>
              </a:rPr>
              <a:t>would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like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to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have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born</a:t>
            </a:r>
            <a:r>
              <a:rPr lang="es-ES" dirty="0"/>
              <a:t> </a:t>
            </a:r>
            <a:r>
              <a:rPr lang="es-ES" i="1" u="sng" dirty="0" err="1">
                <a:solidFill>
                  <a:srgbClr val="FF0000"/>
                </a:solidFill>
              </a:rPr>
              <a:t>on</a:t>
            </a:r>
            <a:r>
              <a:rPr lang="es-ES" i="1" u="sng" dirty="0">
                <a:solidFill>
                  <a:srgbClr val="FF0000"/>
                </a:solidFill>
              </a:rPr>
              <a:t> a </a:t>
            </a:r>
            <a:r>
              <a:rPr lang="es-ES" u="sng" dirty="0">
                <a:solidFill>
                  <a:srgbClr val="FF0000"/>
                </a:solidFill>
              </a:rPr>
              <a:t>place </a:t>
            </a:r>
            <a:r>
              <a:rPr lang="es-ES" dirty="0" err="1"/>
              <a:t>near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beach</a:t>
            </a:r>
            <a:r>
              <a:rPr lang="es-ES" dirty="0"/>
              <a:t>. </a:t>
            </a:r>
          </a:p>
          <a:p>
            <a:endParaRPr lang="es-ES" dirty="0"/>
          </a:p>
          <a:p>
            <a:r>
              <a:rPr lang="es-ES" dirty="0" err="1"/>
              <a:t>If</a:t>
            </a:r>
            <a:r>
              <a:rPr lang="es-ES" dirty="0"/>
              <a:t> I </a:t>
            </a:r>
            <a:r>
              <a:rPr lang="es-ES" dirty="0" err="1"/>
              <a:t>hadn`t</a:t>
            </a:r>
            <a:r>
              <a:rPr lang="es-ES" dirty="0"/>
              <a:t> </a:t>
            </a:r>
            <a:r>
              <a:rPr lang="es-ES" u="sng" dirty="0" err="1">
                <a:solidFill>
                  <a:srgbClr val="FF0000"/>
                </a:solidFill>
              </a:rPr>
              <a:t>studien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career</a:t>
            </a:r>
            <a:r>
              <a:rPr lang="es-ES" dirty="0"/>
              <a:t>,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career</a:t>
            </a:r>
            <a:r>
              <a:rPr lang="es-ES" dirty="0"/>
              <a:t> </a:t>
            </a:r>
            <a:r>
              <a:rPr lang="es-ES" dirty="0" err="1"/>
              <a:t>would</a:t>
            </a:r>
            <a:r>
              <a:rPr lang="es-ES" dirty="0"/>
              <a:t> I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chosen</a:t>
            </a:r>
            <a:r>
              <a:rPr lang="es-ES" dirty="0"/>
              <a:t>? </a:t>
            </a:r>
            <a:r>
              <a:rPr lang="es-ES" dirty="0" err="1"/>
              <a:t>Well</a:t>
            </a:r>
            <a:r>
              <a:rPr lang="es-ES" dirty="0"/>
              <a:t>, I </a:t>
            </a:r>
            <a:r>
              <a:rPr lang="es-ES" dirty="0" err="1"/>
              <a:t>wish</a:t>
            </a:r>
            <a:r>
              <a:rPr lang="es-ES" dirty="0"/>
              <a:t> I </a:t>
            </a:r>
            <a:r>
              <a:rPr lang="es-ES" dirty="0" err="1"/>
              <a:t>was</a:t>
            </a:r>
            <a:r>
              <a:rPr lang="es-ES" dirty="0"/>
              <a:t> a full time </a:t>
            </a:r>
            <a:r>
              <a:rPr lang="es-ES" dirty="0" err="1"/>
              <a:t>mom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truth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I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somewhere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, so </a:t>
            </a:r>
            <a:r>
              <a:rPr lang="es-ES" dirty="0" err="1"/>
              <a:t>if</a:t>
            </a:r>
            <a:r>
              <a:rPr lang="es-ES" dirty="0"/>
              <a:t> I </a:t>
            </a:r>
            <a:r>
              <a:rPr lang="es-ES" dirty="0" err="1"/>
              <a:t>hadn`t</a:t>
            </a:r>
            <a:r>
              <a:rPr lang="es-ES" dirty="0"/>
              <a:t> </a:t>
            </a:r>
            <a:r>
              <a:rPr lang="es-ES" dirty="0" err="1"/>
              <a:t>chosen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u="sng" dirty="0" err="1">
                <a:solidFill>
                  <a:srgbClr val="FF0000"/>
                </a:solidFill>
              </a:rPr>
              <a:t>career,maybe</a:t>
            </a:r>
            <a:r>
              <a:rPr lang="es-ES" u="sng" dirty="0">
                <a:solidFill>
                  <a:srgbClr val="FF0000"/>
                </a:solidFill>
              </a:rPr>
              <a:t> I </a:t>
            </a:r>
            <a:r>
              <a:rPr lang="es-ES" u="sng" dirty="0" err="1">
                <a:solidFill>
                  <a:srgbClr val="FF0000"/>
                </a:solidFill>
              </a:rPr>
              <a:t>would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continue</a:t>
            </a:r>
            <a:r>
              <a:rPr lang="es-ES" u="sng" dirty="0">
                <a:solidFill>
                  <a:srgbClr val="FF0000"/>
                </a:solidFill>
              </a:rPr>
              <a:t> </a:t>
            </a:r>
            <a:r>
              <a:rPr lang="es-ES" u="sng" dirty="0" err="1">
                <a:solidFill>
                  <a:srgbClr val="FF0000"/>
                </a:solidFill>
              </a:rPr>
              <a:t>studying</a:t>
            </a:r>
            <a:r>
              <a:rPr lang="es-ES" u="sng" dirty="0">
                <a:solidFill>
                  <a:srgbClr val="FF0000"/>
                </a:solidFill>
              </a:rPr>
              <a:t> medicine</a:t>
            </a:r>
            <a:r>
              <a:rPr lang="es-ES" dirty="0"/>
              <a:t>. </a:t>
            </a:r>
            <a:r>
              <a:rPr lang="es-ES" dirty="0" smtClean="0"/>
              <a:t>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49" y="6270171"/>
            <a:ext cx="6349139" cy="28263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0453" t="13744" r="24522" b="16108"/>
          <a:stretch/>
        </p:blipFill>
        <p:spPr>
          <a:xfrm>
            <a:off x="211149" y="641258"/>
            <a:ext cx="6349139" cy="56249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995716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</TotalTime>
  <Words>364</Words>
  <Application>Microsoft Office PowerPoint</Application>
  <PresentationFormat>Carta (216 x 279 mm)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45</cp:revision>
  <dcterms:created xsi:type="dcterms:W3CDTF">2020-11-25T17:14:58Z</dcterms:created>
  <dcterms:modified xsi:type="dcterms:W3CDTF">2021-03-30T14:22:12Z</dcterms:modified>
</cp:coreProperties>
</file>