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2" r:id="rId3"/>
    <p:sldId id="264" r:id="rId4"/>
    <p:sldId id="266" r:id="rId5"/>
    <p:sldId id="256" r:id="rId6"/>
    <p:sldId id="261" r:id="rId7"/>
    <p:sldId id="257" r:id="rId8"/>
    <p:sldId id="260" r:id="rId9"/>
    <p:sldId id="258" r:id="rId10"/>
    <p:sldId id="263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88419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63539-E218-4B9E-9C31-DE5709B5920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93EED-B6B7-428F-A387-866A3317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14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3EED-B6B7-428F-A387-866A33173D5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37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67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81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20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56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27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1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7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8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05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53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8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16FD-6B50-41DC-897A-CB3A153C27FC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A0E77-2393-42D0-A496-8068A2C6C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22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d0eFgU0m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WuS7rfZlD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ma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hvpOkEFFEk" TargetMode="External"/><Relationship Id="rId3" Type="http://schemas.openxmlformats.org/officeDocument/2006/relationships/hyperlink" Target="https://www.macmillandictionary.com/us/verb_wheel/" TargetMode="External"/><Relationship Id="rId7" Type="http://schemas.openxmlformats.org/officeDocument/2006/relationships/hyperlink" Target="https://www.englishclub.com/grammar/verb-tenses_past_quiz.htm" TargetMode="External"/><Relationship Id="rId2" Type="http://schemas.openxmlformats.org/officeDocument/2006/relationships/hyperlink" Target="https://learnenglish.britishcouncil.org/english-grammar-reference/irregular-verb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english.britishcouncil.org/english-grammar-reference/past-simple" TargetMode="External"/><Relationship Id="rId5" Type="http://schemas.openxmlformats.org/officeDocument/2006/relationships/hyperlink" Target="https://www.perfect-english-grammar.com/grammar-exercises.html" TargetMode="External"/><Relationship Id="rId4" Type="http://schemas.openxmlformats.org/officeDocument/2006/relationships/hyperlink" Target="https://www.quia.com/cb/8111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5YUKEwdqJoh0tYsQjTPdMrLj-MiOVShb/view?usp=shari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hOw8JiQG19L3opzmz2b1R-kbpxU45WoD/view?usp=shari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71199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PAST TENSE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172547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Memorizing irregular verbs, tips, games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and PRACTICE activities</a:t>
            </a:r>
          </a:p>
        </p:txBody>
      </p:sp>
    </p:spTree>
    <p:extLst>
      <p:ext uri="{BB962C8B-B14F-4D97-AF65-F5344CB8AC3E}">
        <p14:creationId xmlns:p14="http://schemas.microsoft.com/office/powerpoint/2010/main" val="33466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mera Cartoon 1500*1501 transprent Png Free Download - Square, Purple,  Cameras Optics. - CleanPNG / Kiss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7394"/>
          <a:stretch/>
        </p:blipFill>
        <p:spPr bwMode="auto">
          <a:xfrm rot="19914015">
            <a:off x="166642" y="239779"/>
            <a:ext cx="1275083" cy="10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2" y="659631"/>
            <a:ext cx="3742662" cy="50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3869" r="4338" b="6541"/>
          <a:stretch/>
        </p:blipFill>
        <p:spPr>
          <a:xfrm rot="16200000">
            <a:off x="4261927" y="-1077293"/>
            <a:ext cx="6852779" cy="9007366"/>
          </a:xfrm>
          <a:prstGeom prst="rect">
            <a:avLst/>
          </a:prstGeom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277089" y="464859"/>
            <a:ext cx="2749889" cy="12875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most verbs, the past tense is formed by adding 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7090" y="2800290"/>
            <a:ext cx="2749889" cy="313932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Watch and learn about pronunciation of words ending in –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www.youtube.com/watch?v=Dsd0eFgU0m8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www.youtube.com/watch?v=YWuS7rfZlDQ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47109" y="2402664"/>
            <a:ext cx="326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6482"/>
              </p:ext>
            </p:extLst>
          </p:nvPr>
        </p:nvGraphicFramePr>
        <p:xfrm>
          <a:off x="5659821" y="3977320"/>
          <a:ext cx="5991852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41958"/>
                <a:gridCol w="1879076"/>
                <a:gridCol w="2070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/id/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/t/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/d/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aceepted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Talked 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belonged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55766" y="444596"/>
            <a:ext cx="1128954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#1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in the green box. Then, add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verbs to the chart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list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REGULAR verbs on slide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Finally, practice your pronunciation and record your voice as you say your list of verbs.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42309" y="1509542"/>
            <a:ext cx="609600" cy="609600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2286000" y="4241287"/>
            <a:ext cx="409903" cy="20793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28575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63482" y="4241287"/>
            <a:ext cx="409903" cy="5356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28575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889416" y="4241287"/>
            <a:ext cx="409903" cy="20793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28575"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43257" y="2544570"/>
            <a:ext cx="5149575" cy="4005391"/>
            <a:chOff x="343257" y="2544570"/>
            <a:chExt cx="5149575" cy="400539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8"/>
            <a:srcRect b="7891"/>
            <a:stretch/>
          </p:blipFill>
          <p:spPr>
            <a:xfrm>
              <a:off x="343257" y="2544570"/>
              <a:ext cx="5149575" cy="4005391"/>
            </a:xfrm>
            <a:prstGeom prst="rect">
              <a:avLst/>
            </a:prstGeom>
          </p:spPr>
        </p:pic>
        <p:sp>
          <p:nvSpPr>
            <p:cNvPr id="25" name="Elipse 24"/>
            <p:cNvSpPr/>
            <p:nvPr/>
          </p:nvSpPr>
          <p:spPr>
            <a:xfrm>
              <a:off x="1393610" y="4280271"/>
              <a:ext cx="184110" cy="2203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2959156" y="4280271"/>
              <a:ext cx="184110" cy="2203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Elipse 26"/>
            <p:cNvSpPr/>
            <p:nvPr/>
          </p:nvSpPr>
          <p:spPr>
            <a:xfrm>
              <a:off x="4546591" y="4268399"/>
              <a:ext cx="184110" cy="2203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Botón de acción: Hacia delante o Siguiente 2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623600" y="1677852"/>
            <a:ext cx="759103" cy="7591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73103" y="1752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1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6393" y="1063948"/>
            <a:ext cx="2014200" cy="17030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there are a lot of irregular past tense forms in English: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4307" r="9925" b="4923"/>
          <a:stretch/>
        </p:blipFill>
        <p:spPr>
          <a:xfrm rot="16200000">
            <a:off x="4033887" y="-1279704"/>
            <a:ext cx="6878409" cy="94378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4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976105" y="321047"/>
            <a:ext cx="608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are the most common irregular verbs in English: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55796" y="934765"/>
            <a:ext cx="1935370" cy="54938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bring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buy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drink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6105" y="927491"/>
            <a:ext cx="1935370" cy="54938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drive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eat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fall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fly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forget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grow-up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have/has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4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196414" y="934765"/>
            <a:ext cx="1931636" cy="54938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hold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leave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7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366794" y="934765"/>
            <a:ext cx="1953651" cy="54938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quit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sleep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0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spend</a:t>
            </a:r>
            <a:endParaRPr lang="es-E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559189" y="927491"/>
            <a:ext cx="1935370" cy="46628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steal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swim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wear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</a:t>
            </a: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3"/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7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1891" y="1580413"/>
            <a:ext cx="11069782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#2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(self-study)</a:t>
            </a:r>
            <a:endParaRPr lang="en-US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a few games online that can make remembering the verbs fun and easy. The British Council has 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quiz-like game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MacMillan Dictionary has a 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 wheel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a game 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similar to Jeopardy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Take advantage of them: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https://learnenglish.britishcouncil.org/english-grammar-reference/irregular-verbs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https://www.macmillandictionary.com/us/verb_wheel/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https://www.quia.com/cb/8111.html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1891" y="4442735"/>
            <a:ext cx="11069782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 #3 (self-study)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interactive exercises.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https://www.perfect-english-grammar.com/grammar-exercises.html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learnenglish.britishcouncil.org/english-grammar-reference/past-simple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www.englishclub.com/grammar/verb-tenses_past_quiz.htm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1891" y="380084"/>
            <a:ext cx="1106978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 #1 (self-study)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ee videos and practice your pronunciation.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250+ Common Verbs in English in 25 Minutes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https://www.youtube.com/watch?v=VhvpOkEFFEk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1273" y="798941"/>
            <a:ext cx="10529454" cy="21698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 #4</a:t>
            </a:r>
          </a:p>
          <a:p>
            <a:pPr>
              <a:lnSpc>
                <a:spcPct val="150000"/>
              </a:lnSpc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make irregular verbs easier for yourself in the future by just learning them right from the beginning. Every time you learn a new verb, learn its tenses as well.</a:t>
            </a:r>
          </a:p>
          <a:p>
            <a:pPr>
              <a:lnSpc>
                <a:spcPct val="150000"/>
              </a:lnSpc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 just learn that </a:t>
            </a:r>
            <a:r>
              <a:rPr lang="en-US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steal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means to take something without permission. You should also learn that its simple past tense is </a:t>
            </a:r>
            <a:r>
              <a:rPr lang="en-US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stole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 its past participle is </a:t>
            </a:r>
            <a:r>
              <a:rPr lang="en-US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stolen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1273" y="3865418"/>
            <a:ext cx="1052945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#2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link and complete the worksheet. Write the different tenses of the verbs under your list number.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https://drive.google.com/file/d/15YUKEwdqJoh0tYsQjTPdMrLj-MiOVShb/view?usp=sharing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35288" y="3403753"/>
            <a:ext cx="332142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 session activity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1890" y="294650"/>
            <a:ext cx="10543309" cy="50783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 #5</a:t>
            </a:r>
          </a:p>
          <a:p>
            <a:pPr algn="just">
              <a:lnSpc>
                <a:spcPct val="150000"/>
              </a:lnSpc>
            </a:pP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 common irregular verbs together</a:t>
            </a:r>
          </a:p>
          <a:p>
            <a:pPr algn="just">
              <a:lnSpc>
                <a:spcPct val="150000"/>
              </a:lnSpc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Irregular verbs don’t follow any rules, which is what makes them so hard to remember. But some irregular verbs follow a similar </a:t>
            </a:r>
            <a:r>
              <a:rPr lang="en-US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Instead of learning the verbs in alphabetical order, try putting them in similar groups.</a:t>
            </a:r>
          </a:p>
          <a:p>
            <a:pPr algn="just">
              <a:lnSpc>
                <a:spcPct val="150000"/>
              </a:lnSpc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you group the verbs depends on whatever is easiest for you, but here are a few suggestions: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Verbs that remain the same in the present, past and past participle.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Examples: </a:t>
            </a:r>
            <a:r>
              <a:rPr lang="en-US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Verbs that are the same in the past forms, but not the present.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Examples: </a:t>
            </a:r>
            <a:r>
              <a:rPr lang="en-US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breed, bred</a:t>
            </a: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shoot, shot</a:t>
            </a: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Verbs that end in </a:t>
            </a:r>
            <a:r>
              <a:rPr lang="en-US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-en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 the past participle.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Examples: </a:t>
            </a:r>
            <a:r>
              <a:rPr lang="en-US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speak, spoken</a:t>
            </a: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wake, woken</a:t>
            </a: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1889" y="5633543"/>
            <a:ext cx="10543309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 #3 </a:t>
            </a:r>
            <a:r>
              <a:rPr lang="en-US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 through the list of irregular verbs and find patterns.</a:t>
            </a:r>
          </a:p>
          <a:p>
            <a:pPr algn="just">
              <a:lnSpc>
                <a:spcPct val="150000"/>
              </a:lnSpc>
            </a:pP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https://drive.google.com/file/d/1hOw8JiQG19L3opzmz2b1R-kbpxU45WoD/view?usp=sharing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192832" y="5308316"/>
            <a:ext cx="332142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 session activity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3455" y="737926"/>
            <a:ext cx="108896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#4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these questions in your English notebook. Answer and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give complete answers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Take pictures of your writing production and paste it on the next slide.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spend yesterday? Where did you go? Did you have a good time?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you do anything special last weekend? What did you do? Was the weather OK? Who were you with?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you go anywhere on Friday night? Did you meet any friends? When did you go to bed?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time did you get up last Sunday?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the best thing about your weekend? What would you like to do next weekend?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did you spend your last vacation? How long were you there? Who were you with? What did you do there? How was the weather? How was the food?</a:t>
            </a:r>
          </a:p>
        </p:txBody>
      </p:sp>
    </p:spTree>
    <p:extLst>
      <p:ext uri="{BB962C8B-B14F-4D97-AF65-F5344CB8AC3E}">
        <p14:creationId xmlns:p14="http://schemas.microsoft.com/office/powerpoint/2010/main" val="40075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541</Words>
  <Application>Microsoft Office PowerPoint</Application>
  <PresentationFormat>Panorámica</PresentationFormat>
  <Paragraphs>140</Paragraphs>
  <Slides>10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Tema de Office</vt:lpstr>
      <vt:lpstr>PAST TENSE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PAOLA DAVILA</cp:lastModifiedBy>
  <cp:revision>59</cp:revision>
  <dcterms:created xsi:type="dcterms:W3CDTF">2021-03-11T00:19:42Z</dcterms:created>
  <dcterms:modified xsi:type="dcterms:W3CDTF">2021-03-20T05:58:41Z</dcterms:modified>
</cp:coreProperties>
</file>