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  <p:sldId id="263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3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BCCC5F-34C9-43C7-A76A-FC89860F6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60C5F4-C043-4A02-8683-A8FF123EB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D9F090-B486-486F-AC2B-2C136B591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3AA3BD-C680-4B12-B4F3-0A58F4F23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889AD6-CB0E-42F0-BE98-3634202C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6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AF9CE-2F7B-4C97-AD80-5C8C5C82B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5EAFA5-43AE-44B0-8F5B-EB0A3E593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967A48-2D1B-4489-91BA-DE00AA70D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2EF6F4-7FDA-4239-A2C5-C19498F97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800153-6A8C-4A15-89C6-60CF51A2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281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FA714C-A9FE-4747-9E84-9CB462C20C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8956E8-8C6B-4793-ACF1-591EFCB02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4D3C81-E5FE-4FD5-A13A-8D3AD6B50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AF582B-13CC-46A0-97AF-BE27CB40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491590-E1C6-4A94-8FA2-3BF6539B2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092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149D9-0D96-4933-9CCA-3D02EDA8C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FD8A51-A779-402E-B131-A8055610D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83B6FF-9E00-41F5-B7DC-5B1A7E2DD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F4A30B-1262-4813-ABCC-84E417A51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E474C2-F53B-4B07-B75E-54E45D454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487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517FC7-00DC-4FEC-ADD8-D7AEB4A17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FAD6F2-54CC-4D87-BB87-B7424545E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DD2513-E27A-4D4C-BA41-4E2DDBE43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D6DD1F-9426-4F58-A01E-CC3E1B6F3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9347CD-C13B-4019-B0AF-91630127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779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E57B15-9313-4FC0-959F-E564A08CA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3379D5-F8AF-4E4F-9D55-C0FE747953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7B53F9-BA96-493B-B0B7-E9487C227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1982AE-82A0-4778-B08C-BB91116F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DD1959-DFC0-4D46-A0F0-68A3FDC5A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3DC711-5C0C-4390-B187-8380321B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58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37AC9E-DEF7-42B5-B900-C853E1FFF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5C6851-5520-45E1-8EC0-5F2CEC8BC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DE6BE2-6AC2-4585-A84B-7A5C4385A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CF8649F-B111-417C-ACE6-CD5E9E41B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3E0758-E42F-476A-8B97-79695904B2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05655CD-EFDB-4F52-B4C2-2271C0D7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A527D6-CA92-48CD-8675-B48000A10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11DA3F-5D4E-47D0-9833-3AE803E39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3885F5-B4CC-44E0-BCDA-6F7E5149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87AE0C0-30AA-459B-9C69-C457EEFF9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1E870A-4B34-4AAE-9C69-92A06C4F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B49BA5-2493-4264-B34B-07A53E7DF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193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D304214-2092-4D52-86E1-24F775D2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CD05CC1-BA85-4521-A655-EA143308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BEECDC-39A5-47F4-A712-574B93B1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76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86EB1E-3095-4264-BD24-B5EAF81F3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3B600D-9C44-4F40-BF4A-DB0260101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77CC2A-709E-4205-8C79-5D4BD3CEB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73FA0E-25F6-4644-A99E-5DEDD1F3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8460C9-87AF-461C-A6DB-09B4C385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641019-93CD-4298-8612-5AB9052E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65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2584C-856A-4F7E-A89C-8F3307764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611986-1041-4273-A9E4-F51751B07D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96DE93-7CED-4704-992E-ABFFF41E3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1ED9C9-0B40-4EED-89F6-70A38181D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BD5696-69CE-451B-87E3-101B93EA1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597747-03D8-48D1-851D-9C630717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269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8E51CD5-20E8-4C66-88A5-7F28695A8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0D1329-B9F9-4A43-967F-C28541D5C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49F5E0-9EB9-40CB-A9F2-1113FB03A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DAEFA-41BF-4FFD-9FC7-B525944EE482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BBF981-9E04-4789-BA54-EE025D01B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69DB39-F269-4112-9C78-495D472EB1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67525-3B08-4472-B568-217A5198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03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ubbl.us/06782001587741526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4E1F4F5-3FDE-4571-A4EA-74F572D870D5}"/>
              </a:ext>
            </a:extLst>
          </p:cNvPr>
          <p:cNvSpPr txBox="1"/>
          <p:nvPr/>
        </p:nvSpPr>
        <p:spPr>
          <a:xfrm>
            <a:off x="3049044" y="464315"/>
            <a:ext cx="609391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indent="449580">
              <a:lnSpc>
                <a:spcPct val="107000"/>
              </a:lnSpc>
              <a:spcBef>
                <a:spcPts val="1200"/>
              </a:spcBef>
            </a:pPr>
            <a:r>
              <a:rPr lang="es-MX" sz="1800" b="1" kern="0" dirty="0">
                <a:solidFill>
                  <a:srgbClr val="2F549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 </a:t>
            </a:r>
            <a:endParaRPr lang="es-MX" sz="1800" b="1" kern="0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BAF4B8-5D0E-4A0D-9D6C-6E95C69FC317}"/>
              </a:ext>
            </a:extLst>
          </p:cNvPr>
          <p:cNvSpPr txBox="1"/>
          <p:nvPr/>
        </p:nvSpPr>
        <p:spPr>
          <a:xfrm>
            <a:off x="3209794" y="838392"/>
            <a:ext cx="6093912" cy="773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9160"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 – 2021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791DAE5-B044-4D0C-8F78-6DA23EB7458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87" y="1800225"/>
            <a:ext cx="2181225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5B8CADB-9C80-4BEA-94AF-EAB0878C25AE}"/>
              </a:ext>
            </a:extLst>
          </p:cNvPr>
          <p:cNvSpPr txBox="1"/>
          <p:nvPr/>
        </p:nvSpPr>
        <p:spPr>
          <a:xfrm>
            <a:off x="3049044" y="3429000"/>
            <a:ext cx="6093912" cy="2822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100"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0"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PARA LA EXPLORACIÓN DEL MUNDO NATURAL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/>
            <a:r>
              <a:rPr lang="es-MX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Titular:</a:t>
            </a:r>
          </a:p>
          <a:p>
            <a:pPr algn="ctr" fontAlgn="base"/>
            <a:r>
              <a:rPr lang="es-MX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YIXIE KARELIA LAGUNA MONTAÑEZ</a:t>
            </a:r>
          </a:p>
          <a:p>
            <a:pPr algn="ctr" fontAlgn="base"/>
            <a:r>
              <a:rPr lang="es-MX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Alumnas:</a:t>
            </a:r>
          </a:p>
          <a:p>
            <a:pPr algn="ctr" fontAlgn="base"/>
            <a:r>
              <a:rPr lang="es-MX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MARIANA GARCÍA FLORES #4</a:t>
            </a:r>
          </a:p>
          <a:p>
            <a:pPr algn="ctr" fontAlgn="base"/>
            <a:r>
              <a:rPr lang="es-MX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SARA YAMILET GÓMEZ HERNÁNDEZ #5</a:t>
            </a:r>
          </a:p>
          <a:p>
            <a:pPr algn="ctr" fontAlgn="base"/>
            <a:r>
              <a:rPr lang="es-MX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ANDREA ABIGAIL GUERRERO VIGIL #6</a:t>
            </a:r>
          </a:p>
          <a:p>
            <a:pPr algn="ctr" fontAlgn="base"/>
            <a:r>
              <a:rPr lang="es-MX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PERLA TAMHARA PRADO LLERA #10</a:t>
            </a:r>
          </a:p>
          <a:p>
            <a:pPr algn="ctr" fontAlgn="base"/>
            <a:r>
              <a:rPr lang="es-MX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Actividad:</a:t>
            </a:r>
          </a:p>
          <a:p>
            <a:pPr algn="ctr" fontAlgn="base"/>
            <a:r>
              <a:rPr lang="es-MX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DIDÁCTICA DE LOS CONTENIDOS CIENTÍFICOS </a:t>
            </a:r>
          </a:p>
        </p:txBody>
      </p:sp>
    </p:spTree>
    <p:extLst>
      <p:ext uri="{BB962C8B-B14F-4D97-AF65-F5344CB8AC3E}">
        <p14:creationId xmlns:p14="http://schemas.microsoft.com/office/powerpoint/2010/main" val="4223865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4F6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30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CDC en Español (@CDCespanol) | Twitter">
            <a:extLst>
              <a:ext uri="{FF2B5EF4-FFF2-40B4-BE49-F238E27FC236}">
                <a16:creationId xmlns:a16="http://schemas.microsoft.com/office/drawing/2014/main" id="{36EC3B0A-668A-4A3C-AC86-45C4B5ECC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3381" y="1176793"/>
            <a:ext cx="4548146" cy="4548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35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Diagrama&#10;&#10;Descripción generada automáticamente">
            <a:extLst>
              <a:ext uri="{FF2B5EF4-FFF2-40B4-BE49-F238E27FC236}">
                <a16:creationId xmlns:a16="http://schemas.microsoft.com/office/drawing/2014/main" id="{75A17C24-F19A-44A3-865D-9FAED97BB399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2" r="-2" b="2199"/>
          <a:stretch/>
        </p:blipFill>
        <p:spPr>
          <a:xfrm>
            <a:off x="466344" y="448056"/>
            <a:ext cx="9180576" cy="595274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1512" y="448056"/>
            <a:ext cx="1920339" cy="2894124"/>
          </a:xfrm>
          <a:prstGeom prst="rect">
            <a:avLst/>
          </a:prstGeom>
          <a:solidFill>
            <a:srgbClr val="586D5C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1414" y="3515821"/>
            <a:ext cx="1920338" cy="2883258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010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3E373F9-46A8-4167-ADA0-DDAE16968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s-MX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 DIRECTO AL MAPA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8CB561-E249-4240-AF88-04E421EC1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s-MX" sz="2000" u="sng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https://bubbl.us/06782001587741526</a:t>
            </a:r>
            <a:endParaRPr lang="es-MX" sz="20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370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75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LINK DIRECTO AL MAPA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Mateo</dc:creator>
  <cp:lastModifiedBy>Mateo</cp:lastModifiedBy>
  <cp:revision>1</cp:revision>
  <dcterms:created xsi:type="dcterms:W3CDTF">2021-03-16T02:40:19Z</dcterms:created>
  <dcterms:modified xsi:type="dcterms:W3CDTF">2021-03-16T02:49:47Z</dcterms:modified>
</cp:coreProperties>
</file>