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A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4660"/>
  </p:normalViewPr>
  <p:slideViewPr>
    <p:cSldViewPr snapToGrid="0">
      <p:cViewPr>
        <p:scale>
          <a:sx n="70" d="100"/>
          <a:sy n="70" d="100"/>
        </p:scale>
        <p:origin x="744"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8D2B6D-5950-4A2D-9A83-3613BBCF6CBB}" type="doc">
      <dgm:prSet loTypeId="urn:microsoft.com/office/officeart/2005/8/layout/hierarchy2" loCatId="hierarchy" qsTypeId="urn:microsoft.com/office/officeart/2005/8/quickstyle/simple5" qsCatId="simple" csTypeId="urn:microsoft.com/office/officeart/2005/8/colors/colorful2" csCatId="colorful" phldr="1"/>
      <dgm:spPr/>
      <dgm:t>
        <a:bodyPr/>
        <a:lstStyle/>
        <a:p>
          <a:endParaRPr lang="es-ES"/>
        </a:p>
      </dgm:t>
    </dgm:pt>
    <dgm:pt modelId="{223E792C-6AD4-4D59-8330-F1C4DE47DED5}">
      <dgm:prSet phldrT="[Texto]" custT="1"/>
      <dgm:spPr/>
      <dgm:t>
        <a:bodyPr/>
        <a:lstStyle/>
        <a:p>
          <a:r>
            <a:rPr lang="es-MX" sz="3200" b="1" dirty="0"/>
            <a:t>CONOCIMIENTO DIDÁCTICO DEL CONTENIDO</a:t>
          </a:r>
          <a:endParaRPr lang="es-ES" sz="3200" dirty="0">
            <a:latin typeface="Arial" panose="020B0604020202020204" pitchFamily="34" charset="0"/>
            <a:cs typeface="Arial" panose="020B0604020202020204" pitchFamily="34" charset="0"/>
          </a:endParaRPr>
        </a:p>
      </dgm:t>
    </dgm:pt>
    <dgm:pt modelId="{10EAAC28-83A0-4915-A5C9-333704C9FE09}" type="parTrans" cxnId="{4DCCEF81-9542-4D95-9CD3-73B8215056EE}">
      <dgm:prSet/>
      <dgm:spPr/>
      <dgm:t>
        <a:bodyPr/>
        <a:lstStyle/>
        <a:p>
          <a:endParaRPr lang="es-ES" sz="1400">
            <a:latin typeface="Arial" panose="020B0604020202020204" pitchFamily="34" charset="0"/>
            <a:cs typeface="Arial" panose="020B0604020202020204" pitchFamily="34" charset="0"/>
          </a:endParaRPr>
        </a:p>
      </dgm:t>
    </dgm:pt>
    <dgm:pt modelId="{80BAAD53-66EE-4812-AEE8-32284F0751C1}" type="sibTrans" cxnId="{4DCCEF81-9542-4D95-9CD3-73B8215056EE}">
      <dgm:prSet/>
      <dgm:spPr/>
      <dgm:t>
        <a:bodyPr/>
        <a:lstStyle/>
        <a:p>
          <a:endParaRPr lang="es-ES" sz="1400">
            <a:latin typeface="Arial" panose="020B0604020202020204" pitchFamily="34" charset="0"/>
            <a:cs typeface="Arial" panose="020B0604020202020204" pitchFamily="34" charset="0"/>
          </a:endParaRPr>
        </a:p>
      </dgm:t>
    </dgm:pt>
    <dgm:pt modelId="{0F267B67-C6C8-4F80-8361-E404D1F7FD13}">
      <dgm:prSet phldrT="[Texto]" custT="1"/>
      <dgm:spPr/>
      <dgm:t>
        <a:bodyPr/>
        <a:lstStyle/>
        <a:p>
          <a:r>
            <a:rPr lang="es-MX" sz="1400" dirty="0">
              <a:latin typeface="Arial" panose="020B0604020202020204" pitchFamily="34" charset="0"/>
              <a:cs typeface="Arial" panose="020B0604020202020204" pitchFamily="34" charset="0"/>
            </a:rPr>
            <a:t>En el proceso formativo de los futuros profesores</a:t>
          </a:r>
          <a:endParaRPr lang="es-ES" sz="1400" dirty="0">
            <a:latin typeface="Arial" panose="020B0604020202020204" pitchFamily="34" charset="0"/>
            <a:cs typeface="Arial" panose="020B0604020202020204" pitchFamily="34" charset="0"/>
          </a:endParaRPr>
        </a:p>
      </dgm:t>
    </dgm:pt>
    <dgm:pt modelId="{3D692127-13BD-40B8-B54D-62BD830308DD}" type="parTrans" cxnId="{444EDEC0-02DE-4C32-9F72-1EB838B935A3}">
      <dgm:prSet custT="1"/>
      <dgm:spPr/>
      <dgm:t>
        <a:bodyPr/>
        <a:lstStyle/>
        <a:p>
          <a:endParaRPr lang="es-ES" sz="1400">
            <a:latin typeface="Arial" panose="020B0604020202020204" pitchFamily="34" charset="0"/>
            <a:cs typeface="Arial" panose="020B0604020202020204" pitchFamily="34" charset="0"/>
          </a:endParaRPr>
        </a:p>
      </dgm:t>
    </dgm:pt>
    <dgm:pt modelId="{5F55867D-10A3-48E3-BDC6-7902D6E7696C}" type="sibTrans" cxnId="{444EDEC0-02DE-4C32-9F72-1EB838B935A3}">
      <dgm:prSet/>
      <dgm:spPr/>
      <dgm:t>
        <a:bodyPr/>
        <a:lstStyle/>
        <a:p>
          <a:endParaRPr lang="es-ES" sz="1400">
            <a:latin typeface="Arial" panose="020B0604020202020204" pitchFamily="34" charset="0"/>
            <a:cs typeface="Arial" panose="020B0604020202020204" pitchFamily="34" charset="0"/>
          </a:endParaRPr>
        </a:p>
      </dgm:t>
    </dgm:pt>
    <dgm:pt modelId="{53220DDA-9A0E-4C86-974E-EC0BDC845B5E}">
      <dgm:prSet phldrT="[Texto]" custT="1"/>
      <dgm:spPr/>
      <dgm:t>
        <a:bodyPr/>
        <a:lstStyle/>
        <a:p>
          <a:r>
            <a:rPr lang="es-MX" sz="1400" dirty="0">
              <a:latin typeface="Arial" panose="020B0604020202020204" pitchFamily="34" charset="0"/>
              <a:cs typeface="Arial" panose="020B0604020202020204" pitchFamily="34" charset="0"/>
            </a:rPr>
            <a:t>Se establece una relación entre el Conocimiento Didáctico del Contenido (CDC), como un conocimiento particular del profesor y los conceptos científicos de su materia. </a:t>
          </a:r>
          <a:endParaRPr lang="es-ES" sz="1400" dirty="0">
            <a:latin typeface="Arial" panose="020B0604020202020204" pitchFamily="34" charset="0"/>
            <a:cs typeface="Arial" panose="020B0604020202020204" pitchFamily="34" charset="0"/>
          </a:endParaRPr>
        </a:p>
      </dgm:t>
    </dgm:pt>
    <dgm:pt modelId="{7FF8646F-700B-4D46-9A56-0FB8D7BBFFC4}" type="parTrans" cxnId="{A55B9408-BA35-4BD6-8A1A-E2DCF20C6919}">
      <dgm:prSet custT="1"/>
      <dgm:spPr/>
      <dgm:t>
        <a:bodyPr/>
        <a:lstStyle/>
        <a:p>
          <a:endParaRPr lang="es-ES" sz="1400">
            <a:latin typeface="Arial" panose="020B0604020202020204" pitchFamily="34" charset="0"/>
            <a:cs typeface="Arial" panose="020B0604020202020204" pitchFamily="34" charset="0"/>
          </a:endParaRPr>
        </a:p>
      </dgm:t>
    </dgm:pt>
    <dgm:pt modelId="{62DF2D37-AFE4-4A1D-9A67-D67ED26496EE}" type="sibTrans" cxnId="{A55B9408-BA35-4BD6-8A1A-E2DCF20C6919}">
      <dgm:prSet/>
      <dgm:spPr/>
      <dgm:t>
        <a:bodyPr/>
        <a:lstStyle/>
        <a:p>
          <a:endParaRPr lang="es-ES" sz="1400">
            <a:latin typeface="Arial" panose="020B0604020202020204" pitchFamily="34" charset="0"/>
            <a:cs typeface="Arial" panose="020B0604020202020204" pitchFamily="34" charset="0"/>
          </a:endParaRPr>
        </a:p>
      </dgm:t>
    </dgm:pt>
    <dgm:pt modelId="{3C4FA33C-3C52-4547-96DB-EE0BBEFC9E7C}">
      <dgm:prSet phldrT="[Texto]" custT="1"/>
      <dgm:spPr/>
      <dgm:t>
        <a:bodyPr/>
        <a:lstStyle/>
        <a:p>
          <a:r>
            <a:rPr lang="es-MX" sz="1400" dirty="0">
              <a:latin typeface="Arial" panose="020B0604020202020204" pitchFamily="34" charset="0"/>
              <a:cs typeface="Arial" panose="020B0604020202020204" pitchFamily="34" charset="0"/>
            </a:rPr>
            <a:t>Respecto al Conocimiento Didáctico del Contenido, se reconocen a </a:t>
          </a:r>
          <a:r>
            <a:rPr lang="es-MX" sz="1400" dirty="0" err="1">
              <a:latin typeface="Arial" panose="020B0604020202020204" pitchFamily="34" charset="0"/>
              <a:cs typeface="Arial" panose="020B0604020202020204" pitchFamily="34" charset="0"/>
            </a:rPr>
            <a:t>Shulman</a:t>
          </a:r>
          <a:r>
            <a:rPr lang="es-MX" sz="1400" dirty="0">
              <a:latin typeface="Arial" panose="020B0604020202020204" pitchFamily="34" charset="0"/>
              <a:cs typeface="Arial" panose="020B0604020202020204" pitchFamily="34" charset="0"/>
            </a:rPr>
            <a:t> y </a:t>
          </a:r>
          <a:r>
            <a:rPr lang="es-MX" sz="1400" dirty="0" err="1">
              <a:latin typeface="Arial" panose="020B0604020202020204" pitchFamily="34" charset="0"/>
              <a:cs typeface="Arial" panose="020B0604020202020204" pitchFamily="34" charset="0"/>
            </a:rPr>
            <a:t>Magnusson</a:t>
          </a:r>
          <a:endParaRPr lang="es-ES" sz="1400" dirty="0">
            <a:latin typeface="Arial" panose="020B0604020202020204" pitchFamily="34" charset="0"/>
            <a:cs typeface="Arial" panose="020B0604020202020204" pitchFamily="34" charset="0"/>
          </a:endParaRPr>
        </a:p>
      </dgm:t>
    </dgm:pt>
    <dgm:pt modelId="{11FA5211-6902-4237-B57A-B51EB9BCC7DC}" type="parTrans" cxnId="{032642C3-3B3D-4269-AFE4-C2E18EB29978}">
      <dgm:prSet custT="1"/>
      <dgm:spPr/>
      <dgm:t>
        <a:bodyPr/>
        <a:lstStyle/>
        <a:p>
          <a:endParaRPr lang="es-ES" sz="1400">
            <a:latin typeface="Arial" panose="020B0604020202020204" pitchFamily="34" charset="0"/>
            <a:cs typeface="Arial" panose="020B0604020202020204" pitchFamily="34" charset="0"/>
          </a:endParaRPr>
        </a:p>
      </dgm:t>
    </dgm:pt>
    <dgm:pt modelId="{FA6D26E7-A69C-4247-BF38-FA730677DF1B}" type="sibTrans" cxnId="{032642C3-3B3D-4269-AFE4-C2E18EB29978}">
      <dgm:prSet/>
      <dgm:spPr/>
      <dgm:t>
        <a:bodyPr/>
        <a:lstStyle/>
        <a:p>
          <a:endParaRPr lang="es-ES" sz="1400">
            <a:latin typeface="Arial" panose="020B0604020202020204" pitchFamily="34" charset="0"/>
            <a:cs typeface="Arial" panose="020B0604020202020204" pitchFamily="34" charset="0"/>
          </a:endParaRPr>
        </a:p>
      </dgm:t>
    </dgm:pt>
    <dgm:pt modelId="{225BE2A7-1813-4082-885F-F1D4D061CDD4}">
      <dgm:prSet phldrT="[Texto]" custT="1"/>
      <dgm:spPr/>
      <dgm:t>
        <a:bodyPr/>
        <a:lstStyle/>
        <a:p>
          <a:r>
            <a:rPr lang="es-MX" sz="1400" dirty="0">
              <a:latin typeface="Arial" panose="020B0604020202020204" pitchFamily="34" charset="0"/>
              <a:cs typeface="Arial" panose="020B0604020202020204" pitchFamily="34" charset="0"/>
            </a:rPr>
            <a:t>quienes plantean “si hubiera que organizar los conocimientos del profesor en un manual o en una enciclopedia, Como mínimo incluirían: </a:t>
          </a:r>
          <a:endParaRPr lang="es-ES" sz="1400" dirty="0">
            <a:latin typeface="Arial" panose="020B0604020202020204" pitchFamily="34" charset="0"/>
            <a:cs typeface="Arial" panose="020B0604020202020204" pitchFamily="34" charset="0"/>
          </a:endParaRPr>
        </a:p>
      </dgm:t>
    </dgm:pt>
    <dgm:pt modelId="{7EF5304C-E0A6-4C40-97B0-DDD9DA4F8355}" type="parTrans" cxnId="{FE0D16E3-9D86-4D9C-972B-0ACFEA76A84B}">
      <dgm:prSet custT="1"/>
      <dgm:spPr/>
      <dgm:t>
        <a:bodyPr/>
        <a:lstStyle/>
        <a:p>
          <a:endParaRPr lang="es-ES" sz="1400">
            <a:latin typeface="Arial" panose="020B0604020202020204" pitchFamily="34" charset="0"/>
            <a:cs typeface="Arial" panose="020B0604020202020204" pitchFamily="34" charset="0"/>
          </a:endParaRPr>
        </a:p>
      </dgm:t>
    </dgm:pt>
    <dgm:pt modelId="{6CA74E9A-1569-488D-8C22-D1DDA2347496}" type="sibTrans" cxnId="{FE0D16E3-9D86-4D9C-972B-0ACFEA76A84B}">
      <dgm:prSet/>
      <dgm:spPr/>
      <dgm:t>
        <a:bodyPr/>
        <a:lstStyle/>
        <a:p>
          <a:endParaRPr lang="es-ES" sz="1400">
            <a:latin typeface="Arial" panose="020B0604020202020204" pitchFamily="34" charset="0"/>
            <a:cs typeface="Arial" panose="020B0604020202020204" pitchFamily="34" charset="0"/>
          </a:endParaRPr>
        </a:p>
      </dgm:t>
    </dgm:pt>
    <dgm:pt modelId="{FF31B172-4FFD-4651-8E04-15E24D8ECDEA}">
      <dgm:prSet custT="1"/>
      <dgm:spPr/>
      <dgm:t>
        <a:bodyPr/>
        <a:lstStyle/>
        <a:p>
          <a:r>
            <a:rPr lang="es-MX" sz="1400" dirty="0">
              <a:latin typeface="Arial" panose="020B0604020202020204" pitchFamily="34" charset="0"/>
              <a:cs typeface="Arial" panose="020B0604020202020204" pitchFamily="34" charset="0"/>
            </a:rPr>
            <a:t>Conocimiento del contenido.</a:t>
          </a:r>
          <a:endParaRPr lang="es-ES" sz="1400" dirty="0">
            <a:latin typeface="Arial" panose="020B0604020202020204" pitchFamily="34" charset="0"/>
            <a:cs typeface="Arial" panose="020B0604020202020204" pitchFamily="34" charset="0"/>
          </a:endParaRPr>
        </a:p>
      </dgm:t>
    </dgm:pt>
    <dgm:pt modelId="{A7DE2C24-76AE-4BD8-BC8D-907EA4FF00B4}" type="parTrans" cxnId="{F2BF1CDE-3F16-4781-8EE0-3854D9007C43}">
      <dgm:prSet custT="1"/>
      <dgm:spPr/>
      <dgm:t>
        <a:bodyPr/>
        <a:lstStyle/>
        <a:p>
          <a:endParaRPr lang="es-ES" sz="1400">
            <a:latin typeface="Arial" panose="020B0604020202020204" pitchFamily="34" charset="0"/>
            <a:cs typeface="Arial" panose="020B0604020202020204" pitchFamily="34" charset="0"/>
          </a:endParaRPr>
        </a:p>
      </dgm:t>
    </dgm:pt>
    <dgm:pt modelId="{513FD123-F03D-444A-88BF-B72232DC8A83}" type="sibTrans" cxnId="{F2BF1CDE-3F16-4781-8EE0-3854D9007C43}">
      <dgm:prSet/>
      <dgm:spPr/>
      <dgm:t>
        <a:bodyPr/>
        <a:lstStyle/>
        <a:p>
          <a:endParaRPr lang="es-ES" sz="1400">
            <a:latin typeface="Arial" panose="020B0604020202020204" pitchFamily="34" charset="0"/>
            <a:cs typeface="Arial" panose="020B0604020202020204" pitchFamily="34" charset="0"/>
          </a:endParaRPr>
        </a:p>
      </dgm:t>
    </dgm:pt>
    <dgm:pt modelId="{A0AF3246-9C42-4572-8591-BCD3733133EA}">
      <dgm:prSet custT="1"/>
      <dgm:spPr/>
      <dgm:t>
        <a:bodyPr/>
        <a:lstStyle/>
        <a:p>
          <a:r>
            <a:rPr lang="es-MX" sz="1400">
              <a:latin typeface="Arial" panose="020B0604020202020204" pitchFamily="34" charset="0"/>
              <a:cs typeface="Arial" panose="020B0604020202020204" pitchFamily="34" charset="0"/>
            </a:rPr>
            <a:t>Conocimiento pedagógico general.</a:t>
          </a:r>
        </a:p>
      </dgm:t>
    </dgm:pt>
    <dgm:pt modelId="{B3AC826B-67C8-4A9D-B5E0-DC86366B4BC3}" type="parTrans" cxnId="{11DF2486-0159-444D-8E15-CBF41ABE63D4}">
      <dgm:prSet custT="1"/>
      <dgm:spPr/>
      <dgm:t>
        <a:bodyPr/>
        <a:lstStyle/>
        <a:p>
          <a:endParaRPr lang="es-ES" sz="1400">
            <a:latin typeface="Arial" panose="020B0604020202020204" pitchFamily="34" charset="0"/>
            <a:cs typeface="Arial" panose="020B0604020202020204" pitchFamily="34" charset="0"/>
          </a:endParaRPr>
        </a:p>
      </dgm:t>
    </dgm:pt>
    <dgm:pt modelId="{7E29D1B3-2759-4062-A456-1848A1618F48}" type="sibTrans" cxnId="{11DF2486-0159-444D-8E15-CBF41ABE63D4}">
      <dgm:prSet/>
      <dgm:spPr/>
      <dgm:t>
        <a:bodyPr/>
        <a:lstStyle/>
        <a:p>
          <a:endParaRPr lang="es-ES" sz="1400">
            <a:latin typeface="Arial" panose="020B0604020202020204" pitchFamily="34" charset="0"/>
            <a:cs typeface="Arial" panose="020B0604020202020204" pitchFamily="34" charset="0"/>
          </a:endParaRPr>
        </a:p>
      </dgm:t>
    </dgm:pt>
    <dgm:pt modelId="{17AF6B76-5449-439D-9270-B6FC51A3C528}">
      <dgm:prSet custT="1"/>
      <dgm:spPr/>
      <dgm:t>
        <a:bodyPr/>
        <a:lstStyle/>
        <a:p>
          <a:r>
            <a:rPr lang="es-MX" sz="1400">
              <a:latin typeface="Arial" panose="020B0604020202020204" pitchFamily="34" charset="0"/>
              <a:cs typeface="Arial" panose="020B0604020202020204" pitchFamily="34" charset="0"/>
            </a:rPr>
            <a:t>Conocimiento del currículo.</a:t>
          </a:r>
        </a:p>
      </dgm:t>
    </dgm:pt>
    <dgm:pt modelId="{C074953F-E553-408A-B139-8BA3EA1E4B83}" type="parTrans" cxnId="{DA12A39C-1A87-4B2F-8441-56B8E1FB302E}">
      <dgm:prSet custT="1"/>
      <dgm:spPr/>
      <dgm:t>
        <a:bodyPr/>
        <a:lstStyle/>
        <a:p>
          <a:endParaRPr lang="es-ES" sz="1400">
            <a:latin typeface="Arial" panose="020B0604020202020204" pitchFamily="34" charset="0"/>
            <a:cs typeface="Arial" panose="020B0604020202020204" pitchFamily="34" charset="0"/>
          </a:endParaRPr>
        </a:p>
      </dgm:t>
    </dgm:pt>
    <dgm:pt modelId="{539795DE-99C6-4742-B70C-036B7F314970}" type="sibTrans" cxnId="{DA12A39C-1A87-4B2F-8441-56B8E1FB302E}">
      <dgm:prSet/>
      <dgm:spPr/>
      <dgm:t>
        <a:bodyPr/>
        <a:lstStyle/>
        <a:p>
          <a:endParaRPr lang="es-ES" sz="1400">
            <a:latin typeface="Arial" panose="020B0604020202020204" pitchFamily="34" charset="0"/>
            <a:cs typeface="Arial" panose="020B0604020202020204" pitchFamily="34" charset="0"/>
          </a:endParaRPr>
        </a:p>
      </dgm:t>
    </dgm:pt>
    <dgm:pt modelId="{5DD40EE2-8407-44A8-8042-047A2E87B26F}">
      <dgm:prSet custT="1"/>
      <dgm:spPr/>
      <dgm:t>
        <a:bodyPr/>
        <a:lstStyle/>
        <a:p>
          <a:r>
            <a:rPr lang="es-MX" sz="1400" dirty="0">
              <a:latin typeface="Arial" panose="020B0604020202020204" pitchFamily="34" charset="0"/>
              <a:cs typeface="Arial" panose="020B0604020202020204" pitchFamily="34" charset="0"/>
            </a:rPr>
            <a:t>Conocimiento didáctico del contenido.</a:t>
          </a:r>
        </a:p>
      </dgm:t>
    </dgm:pt>
    <dgm:pt modelId="{B7DB1DD2-FDC0-4F02-9116-9C0BD0B1C897}" type="parTrans" cxnId="{8B80E32E-A936-44D0-BFF8-F6AC2E0ACF01}">
      <dgm:prSet custT="1"/>
      <dgm:spPr/>
      <dgm:t>
        <a:bodyPr/>
        <a:lstStyle/>
        <a:p>
          <a:endParaRPr lang="es-ES" sz="1400">
            <a:latin typeface="Arial" panose="020B0604020202020204" pitchFamily="34" charset="0"/>
            <a:cs typeface="Arial" panose="020B0604020202020204" pitchFamily="34" charset="0"/>
          </a:endParaRPr>
        </a:p>
      </dgm:t>
    </dgm:pt>
    <dgm:pt modelId="{DB84B797-A9C9-492D-A300-2B4E18296FE7}" type="sibTrans" cxnId="{8B80E32E-A936-44D0-BFF8-F6AC2E0ACF01}">
      <dgm:prSet/>
      <dgm:spPr/>
      <dgm:t>
        <a:bodyPr/>
        <a:lstStyle/>
        <a:p>
          <a:endParaRPr lang="es-ES" sz="1400">
            <a:latin typeface="Arial" panose="020B0604020202020204" pitchFamily="34" charset="0"/>
            <a:cs typeface="Arial" panose="020B0604020202020204" pitchFamily="34" charset="0"/>
          </a:endParaRPr>
        </a:p>
      </dgm:t>
    </dgm:pt>
    <dgm:pt modelId="{08133769-01D9-4D76-B96D-B8D5E4CE9353}">
      <dgm:prSet custT="1"/>
      <dgm:spPr/>
      <dgm:t>
        <a:bodyPr/>
        <a:lstStyle/>
        <a:p>
          <a:r>
            <a:rPr lang="es-MX" sz="1400" dirty="0">
              <a:latin typeface="Arial" panose="020B0604020202020204" pitchFamily="34" charset="0"/>
              <a:cs typeface="Arial" panose="020B0604020202020204" pitchFamily="34" charset="0"/>
            </a:rPr>
            <a:t>Conocimiento de los alumnos y de sus características.</a:t>
          </a:r>
        </a:p>
      </dgm:t>
    </dgm:pt>
    <dgm:pt modelId="{52C7BDAF-CF99-4837-AB48-C425271B0074}" type="parTrans" cxnId="{CEF7693F-1DFB-47D4-909A-1B35289950AC}">
      <dgm:prSet custT="1"/>
      <dgm:spPr/>
      <dgm:t>
        <a:bodyPr/>
        <a:lstStyle/>
        <a:p>
          <a:endParaRPr lang="es-ES" sz="1400">
            <a:latin typeface="Arial" panose="020B0604020202020204" pitchFamily="34" charset="0"/>
            <a:cs typeface="Arial" panose="020B0604020202020204" pitchFamily="34" charset="0"/>
          </a:endParaRPr>
        </a:p>
      </dgm:t>
    </dgm:pt>
    <dgm:pt modelId="{247CB020-33E3-4D83-B794-8FC216BD1AAB}" type="sibTrans" cxnId="{CEF7693F-1DFB-47D4-909A-1B35289950AC}">
      <dgm:prSet/>
      <dgm:spPr/>
      <dgm:t>
        <a:bodyPr/>
        <a:lstStyle/>
        <a:p>
          <a:endParaRPr lang="es-ES" sz="1400">
            <a:latin typeface="Arial" panose="020B0604020202020204" pitchFamily="34" charset="0"/>
            <a:cs typeface="Arial" panose="020B0604020202020204" pitchFamily="34" charset="0"/>
          </a:endParaRPr>
        </a:p>
      </dgm:t>
    </dgm:pt>
    <dgm:pt modelId="{65BA780A-9CA2-40D0-B2E4-DEF5FB599567}">
      <dgm:prSet custT="1"/>
      <dgm:spPr/>
      <dgm:t>
        <a:bodyPr/>
        <a:lstStyle/>
        <a:p>
          <a:r>
            <a:rPr lang="es-MX" sz="1400" dirty="0">
              <a:latin typeface="Arial" panose="020B0604020202020204" pitchFamily="34" charset="0"/>
              <a:cs typeface="Arial" panose="020B0604020202020204" pitchFamily="34" charset="0"/>
            </a:rPr>
            <a:t>Conocimiento de los contextos educativos.</a:t>
          </a:r>
        </a:p>
      </dgm:t>
    </dgm:pt>
    <dgm:pt modelId="{D0F0C74D-059E-4D88-9A7D-38B7CBC32442}" type="parTrans" cxnId="{E8AA3D67-17A4-47DA-91C3-4CDA59C88995}">
      <dgm:prSet custT="1"/>
      <dgm:spPr/>
      <dgm:t>
        <a:bodyPr/>
        <a:lstStyle/>
        <a:p>
          <a:endParaRPr lang="es-ES" sz="1400">
            <a:latin typeface="Arial" panose="020B0604020202020204" pitchFamily="34" charset="0"/>
            <a:cs typeface="Arial" panose="020B0604020202020204" pitchFamily="34" charset="0"/>
          </a:endParaRPr>
        </a:p>
      </dgm:t>
    </dgm:pt>
    <dgm:pt modelId="{73A4A29B-0319-4E6A-A2DD-FF19DF67B8A8}" type="sibTrans" cxnId="{E8AA3D67-17A4-47DA-91C3-4CDA59C88995}">
      <dgm:prSet/>
      <dgm:spPr/>
      <dgm:t>
        <a:bodyPr/>
        <a:lstStyle/>
        <a:p>
          <a:endParaRPr lang="es-ES" sz="1400">
            <a:latin typeface="Arial" panose="020B0604020202020204" pitchFamily="34" charset="0"/>
            <a:cs typeface="Arial" panose="020B0604020202020204" pitchFamily="34" charset="0"/>
          </a:endParaRPr>
        </a:p>
      </dgm:t>
    </dgm:pt>
    <dgm:pt modelId="{4D745AA4-4D34-4248-B2F9-46D5410E7836}">
      <dgm:prSet custT="1"/>
      <dgm:spPr/>
      <dgm:t>
        <a:bodyPr/>
        <a:lstStyle/>
        <a:p>
          <a:r>
            <a:rPr lang="es-MX" sz="1400" dirty="0">
              <a:latin typeface="Arial" panose="020B0604020202020204" pitchFamily="34" charset="0"/>
              <a:cs typeface="Arial" panose="020B0604020202020204" pitchFamily="34" charset="0"/>
            </a:rPr>
            <a:t>Conocimiento de los objetivos, las finalidades y los valores educativos y de sus fundamentos filosóficos e históricos”. </a:t>
          </a:r>
        </a:p>
      </dgm:t>
    </dgm:pt>
    <dgm:pt modelId="{B1EBF9D2-B4E0-40FC-A38F-6DBF420D37B6}" type="parTrans" cxnId="{488FACB5-D8F5-4630-A496-3AEB93EF1C78}">
      <dgm:prSet custT="1"/>
      <dgm:spPr/>
      <dgm:t>
        <a:bodyPr/>
        <a:lstStyle/>
        <a:p>
          <a:endParaRPr lang="es-ES" sz="1400">
            <a:latin typeface="Arial" panose="020B0604020202020204" pitchFamily="34" charset="0"/>
            <a:cs typeface="Arial" panose="020B0604020202020204" pitchFamily="34" charset="0"/>
          </a:endParaRPr>
        </a:p>
      </dgm:t>
    </dgm:pt>
    <dgm:pt modelId="{24562F71-57AC-45BA-8534-6ACE650B8926}" type="sibTrans" cxnId="{488FACB5-D8F5-4630-A496-3AEB93EF1C78}">
      <dgm:prSet/>
      <dgm:spPr/>
      <dgm:t>
        <a:bodyPr/>
        <a:lstStyle/>
        <a:p>
          <a:endParaRPr lang="es-ES" sz="1400">
            <a:latin typeface="Arial" panose="020B0604020202020204" pitchFamily="34" charset="0"/>
            <a:cs typeface="Arial" panose="020B0604020202020204" pitchFamily="34" charset="0"/>
          </a:endParaRPr>
        </a:p>
      </dgm:t>
    </dgm:pt>
    <dgm:pt modelId="{F774FAED-8856-4816-940F-9FA11DE886D0}" type="pres">
      <dgm:prSet presAssocID="{BB8D2B6D-5950-4A2D-9A83-3613BBCF6CBB}" presName="diagram" presStyleCnt="0">
        <dgm:presLayoutVars>
          <dgm:chPref val="1"/>
          <dgm:dir/>
          <dgm:animOne val="branch"/>
          <dgm:animLvl val="lvl"/>
          <dgm:resizeHandles val="exact"/>
        </dgm:presLayoutVars>
      </dgm:prSet>
      <dgm:spPr/>
    </dgm:pt>
    <dgm:pt modelId="{CA007FF0-A7E9-48D2-9B5E-F68750D0B3D5}" type="pres">
      <dgm:prSet presAssocID="{223E792C-6AD4-4D59-8330-F1C4DE47DED5}" presName="root1" presStyleCnt="0"/>
      <dgm:spPr/>
    </dgm:pt>
    <dgm:pt modelId="{BD252A73-3F5A-457B-8D66-1E69029208A9}" type="pres">
      <dgm:prSet presAssocID="{223E792C-6AD4-4D59-8330-F1C4DE47DED5}" presName="LevelOneTextNode" presStyleLbl="node0" presStyleIdx="0" presStyleCnt="1" custScaleX="234373" custScaleY="512912" custLinFactX="-45215" custLinFactY="70109" custLinFactNeighborX="-100000" custLinFactNeighborY="100000">
        <dgm:presLayoutVars>
          <dgm:chPref val="3"/>
        </dgm:presLayoutVars>
      </dgm:prSet>
      <dgm:spPr/>
    </dgm:pt>
    <dgm:pt modelId="{0E1191E4-CF4F-402D-8F4D-9CDF4DB349A1}" type="pres">
      <dgm:prSet presAssocID="{223E792C-6AD4-4D59-8330-F1C4DE47DED5}" presName="level2hierChild" presStyleCnt="0"/>
      <dgm:spPr/>
    </dgm:pt>
    <dgm:pt modelId="{7EB6D7F3-9222-4BD0-B8AF-AE9BBB8617E8}" type="pres">
      <dgm:prSet presAssocID="{3D692127-13BD-40B8-B54D-62BD830308DD}" presName="conn2-1" presStyleLbl="parChTrans1D2" presStyleIdx="0" presStyleCnt="2"/>
      <dgm:spPr/>
    </dgm:pt>
    <dgm:pt modelId="{B29C7847-0ACF-40B9-B0E3-83514641EFAD}" type="pres">
      <dgm:prSet presAssocID="{3D692127-13BD-40B8-B54D-62BD830308DD}" presName="connTx" presStyleLbl="parChTrans1D2" presStyleIdx="0" presStyleCnt="2"/>
      <dgm:spPr/>
    </dgm:pt>
    <dgm:pt modelId="{24369152-001E-486A-871D-5819FA043F4C}" type="pres">
      <dgm:prSet presAssocID="{0F267B67-C6C8-4F80-8361-E404D1F7FD13}" presName="root2" presStyleCnt="0"/>
      <dgm:spPr/>
    </dgm:pt>
    <dgm:pt modelId="{5FA50306-6613-4415-934E-16A93FF1C7EF}" type="pres">
      <dgm:prSet presAssocID="{0F267B67-C6C8-4F80-8361-E404D1F7FD13}" presName="LevelTwoTextNode" presStyleLbl="node2" presStyleIdx="0" presStyleCnt="2" custScaleY="135810" custLinFactNeighborX="-53352" custLinFactNeighborY="29863">
        <dgm:presLayoutVars>
          <dgm:chPref val="3"/>
        </dgm:presLayoutVars>
      </dgm:prSet>
      <dgm:spPr/>
    </dgm:pt>
    <dgm:pt modelId="{C91C6992-1C53-488E-8E94-B32B4BC723E8}" type="pres">
      <dgm:prSet presAssocID="{0F267B67-C6C8-4F80-8361-E404D1F7FD13}" presName="level3hierChild" presStyleCnt="0"/>
      <dgm:spPr/>
    </dgm:pt>
    <dgm:pt modelId="{C853E7FA-ED7F-4154-A68A-9605CDBB2121}" type="pres">
      <dgm:prSet presAssocID="{7FF8646F-700B-4D46-9A56-0FB8D7BBFFC4}" presName="conn2-1" presStyleLbl="parChTrans1D3" presStyleIdx="0" presStyleCnt="2"/>
      <dgm:spPr/>
    </dgm:pt>
    <dgm:pt modelId="{0ECB4654-6E40-4B99-A035-B2E5EC7AF2E9}" type="pres">
      <dgm:prSet presAssocID="{7FF8646F-700B-4D46-9A56-0FB8D7BBFFC4}" presName="connTx" presStyleLbl="parChTrans1D3" presStyleIdx="0" presStyleCnt="2"/>
      <dgm:spPr/>
    </dgm:pt>
    <dgm:pt modelId="{D0A888C3-1F48-40F5-833C-19BCDA9B8E78}" type="pres">
      <dgm:prSet presAssocID="{53220DDA-9A0E-4C86-974E-EC0BDC845B5E}" presName="root2" presStyleCnt="0"/>
      <dgm:spPr/>
    </dgm:pt>
    <dgm:pt modelId="{CE43AF03-0F01-4B3A-BECA-DD4514A2E2C8}" type="pres">
      <dgm:prSet presAssocID="{53220DDA-9A0E-4C86-974E-EC0BDC845B5E}" presName="LevelTwoTextNode" presStyleLbl="node3" presStyleIdx="0" presStyleCnt="2" custScaleX="192152" custScaleY="215397" custLinFactNeighborY="28039">
        <dgm:presLayoutVars>
          <dgm:chPref val="3"/>
        </dgm:presLayoutVars>
      </dgm:prSet>
      <dgm:spPr/>
    </dgm:pt>
    <dgm:pt modelId="{63B7C951-9B5A-4C28-8366-7564B8F4C5F3}" type="pres">
      <dgm:prSet presAssocID="{53220DDA-9A0E-4C86-974E-EC0BDC845B5E}" presName="level3hierChild" presStyleCnt="0"/>
      <dgm:spPr/>
    </dgm:pt>
    <dgm:pt modelId="{95EAF0D3-90AA-4D54-9EBB-04C82AACB797}" type="pres">
      <dgm:prSet presAssocID="{11FA5211-6902-4237-B57A-B51EB9BCC7DC}" presName="conn2-1" presStyleLbl="parChTrans1D2" presStyleIdx="1" presStyleCnt="2"/>
      <dgm:spPr/>
    </dgm:pt>
    <dgm:pt modelId="{1A1D7F79-40A8-4DFD-AC6F-1631FBA93270}" type="pres">
      <dgm:prSet presAssocID="{11FA5211-6902-4237-B57A-B51EB9BCC7DC}" presName="connTx" presStyleLbl="parChTrans1D2" presStyleIdx="1" presStyleCnt="2"/>
      <dgm:spPr/>
    </dgm:pt>
    <dgm:pt modelId="{52E7618E-52CE-4288-B5E2-B41761C1AE77}" type="pres">
      <dgm:prSet presAssocID="{3C4FA33C-3C52-4547-96DB-EE0BBEFC9E7C}" presName="root2" presStyleCnt="0"/>
      <dgm:spPr/>
    </dgm:pt>
    <dgm:pt modelId="{B89F4C34-4C4E-4F3E-9E12-329108AA7945}" type="pres">
      <dgm:prSet presAssocID="{3C4FA33C-3C52-4547-96DB-EE0BBEFC9E7C}" presName="LevelTwoTextNode" presStyleLbl="node2" presStyleIdx="1" presStyleCnt="2" custScaleY="236620" custLinFactY="44729" custLinFactNeighborX="-53436" custLinFactNeighborY="100000">
        <dgm:presLayoutVars>
          <dgm:chPref val="3"/>
        </dgm:presLayoutVars>
      </dgm:prSet>
      <dgm:spPr/>
    </dgm:pt>
    <dgm:pt modelId="{9F7B9F3C-51B0-49C8-9E93-27DCBCE1FBFC}" type="pres">
      <dgm:prSet presAssocID="{3C4FA33C-3C52-4547-96DB-EE0BBEFC9E7C}" presName="level3hierChild" presStyleCnt="0"/>
      <dgm:spPr/>
    </dgm:pt>
    <dgm:pt modelId="{9DA4980C-B6B3-4C45-A66F-AD622CFC7DF7}" type="pres">
      <dgm:prSet presAssocID="{7EF5304C-E0A6-4C40-97B0-DDD9DA4F8355}" presName="conn2-1" presStyleLbl="parChTrans1D3" presStyleIdx="1" presStyleCnt="2"/>
      <dgm:spPr/>
    </dgm:pt>
    <dgm:pt modelId="{4106037E-819B-47EA-AD8D-0DC8B2501FD4}" type="pres">
      <dgm:prSet presAssocID="{7EF5304C-E0A6-4C40-97B0-DDD9DA4F8355}" presName="connTx" presStyleLbl="parChTrans1D3" presStyleIdx="1" presStyleCnt="2"/>
      <dgm:spPr/>
    </dgm:pt>
    <dgm:pt modelId="{72AA2DE4-3FAD-40D9-9DA3-304D3FB315C7}" type="pres">
      <dgm:prSet presAssocID="{225BE2A7-1813-4082-885F-F1D4D061CDD4}" presName="root2" presStyleCnt="0"/>
      <dgm:spPr/>
    </dgm:pt>
    <dgm:pt modelId="{C0D3D698-9E11-4606-9EBA-4C57C525942C}" type="pres">
      <dgm:prSet presAssocID="{225BE2A7-1813-4082-885F-F1D4D061CDD4}" presName="LevelTwoTextNode" presStyleLbl="node3" presStyleIdx="1" presStyleCnt="2" custScaleX="126961" custScaleY="278321" custLinFactY="44812" custLinFactNeighborX="-1940" custLinFactNeighborY="100000">
        <dgm:presLayoutVars>
          <dgm:chPref val="3"/>
        </dgm:presLayoutVars>
      </dgm:prSet>
      <dgm:spPr/>
    </dgm:pt>
    <dgm:pt modelId="{BE3DE898-57B2-47C9-9AED-4890919057DD}" type="pres">
      <dgm:prSet presAssocID="{225BE2A7-1813-4082-885F-F1D4D061CDD4}" presName="level3hierChild" presStyleCnt="0"/>
      <dgm:spPr/>
    </dgm:pt>
    <dgm:pt modelId="{CCA910C3-52CD-44A7-AE73-B74E5D475114}" type="pres">
      <dgm:prSet presAssocID="{A7DE2C24-76AE-4BD8-BC8D-907EA4FF00B4}" presName="conn2-1" presStyleLbl="parChTrans1D4" presStyleIdx="0" presStyleCnt="7"/>
      <dgm:spPr/>
    </dgm:pt>
    <dgm:pt modelId="{4E22B581-BA3C-4484-95C1-68C19A804B8E}" type="pres">
      <dgm:prSet presAssocID="{A7DE2C24-76AE-4BD8-BC8D-907EA4FF00B4}" presName="connTx" presStyleLbl="parChTrans1D4" presStyleIdx="0" presStyleCnt="7"/>
      <dgm:spPr/>
    </dgm:pt>
    <dgm:pt modelId="{72AC37C8-CC01-48C7-BA29-F224273F507D}" type="pres">
      <dgm:prSet presAssocID="{FF31B172-4FFD-4651-8E04-15E24D8ECDEA}" presName="root2" presStyleCnt="0"/>
      <dgm:spPr/>
    </dgm:pt>
    <dgm:pt modelId="{6D75BE8D-9A74-4200-A49E-F0FE4080521D}" type="pres">
      <dgm:prSet presAssocID="{FF31B172-4FFD-4651-8E04-15E24D8ECDEA}" presName="LevelTwoTextNode" presStyleLbl="node4" presStyleIdx="0" presStyleCnt="7" custScaleX="128597" custLinFactX="21255" custLinFactNeighborX="100000" custLinFactNeighborY="-40742">
        <dgm:presLayoutVars>
          <dgm:chPref val="3"/>
        </dgm:presLayoutVars>
      </dgm:prSet>
      <dgm:spPr/>
    </dgm:pt>
    <dgm:pt modelId="{9BB9C38E-F0C0-4139-8770-682359B9FA82}" type="pres">
      <dgm:prSet presAssocID="{FF31B172-4FFD-4651-8E04-15E24D8ECDEA}" presName="level3hierChild" presStyleCnt="0"/>
      <dgm:spPr/>
    </dgm:pt>
    <dgm:pt modelId="{F371D54B-8929-47AE-B078-D8FDD26AF5A2}" type="pres">
      <dgm:prSet presAssocID="{B3AC826B-67C8-4A9D-B5E0-DC86366B4BC3}" presName="conn2-1" presStyleLbl="parChTrans1D4" presStyleIdx="1" presStyleCnt="7"/>
      <dgm:spPr/>
    </dgm:pt>
    <dgm:pt modelId="{A936EB63-08C2-43B3-8607-99C9C01E0FEF}" type="pres">
      <dgm:prSet presAssocID="{B3AC826B-67C8-4A9D-B5E0-DC86366B4BC3}" presName="connTx" presStyleLbl="parChTrans1D4" presStyleIdx="1" presStyleCnt="7"/>
      <dgm:spPr/>
    </dgm:pt>
    <dgm:pt modelId="{F91594EF-47A2-4BCC-A940-03324AE6C260}" type="pres">
      <dgm:prSet presAssocID="{A0AF3246-9C42-4572-8591-BCD3733133EA}" presName="root2" presStyleCnt="0"/>
      <dgm:spPr/>
    </dgm:pt>
    <dgm:pt modelId="{6977F13D-D053-490B-A6FB-737E65EBC254}" type="pres">
      <dgm:prSet presAssocID="{A0AF3246-9C42-4572-8591-BCD3733133EA}" presName="LevelTwoTextNode" presStyleLbl="node4" presStyleIdx="1" presStyleCnt="7" custScaleX="128597" custLinFactX="21255" custLinFactNeighborX="100000" custLinFactNeighborY="-40742">
        <dgm:presLayoutVars>
          <dgm:chPref val="3"/>
        </dgm:presLayoutVars>
      </dgm:prSet>
      <dgm:spPr/>
    </dgm:pt>
    <dgm:pt modelId="{6A78F55E-F7F3-4587-A1BC-1C084D1CAF4C}" type="pres">
      <dgm:prSet presAssocID="{A0AF3246-9C42-4572-8591-BCD3733133EA}" presName="level3hierChild" presStyleCnt="0"/>
      <dgm:spPr/>
    </dgm:pt>
    <dgm:pt modelId="{B1199592-9940-4EEB-9BE6-5E8EE85193CA}" type="pres">
      <dgm:prSet presAssocID="{C074953F-E553-408A-B139-8BA3EA1E4B83}" presName="conn2-1" presStyleLbl="parChTrans1D4" presStyleIdx="2" presStyleCnt="7"/>
      <dgm:spPr/>
    </dgm:pt>
    <dgm:pt modelId="{5DE6D8F5-416A-4B82-A183-214779618962}" type="pres">
      <dgm:prSet presAssocID="{C074953F-E553-408A-B139-8BA3EA1E4B83}" presName="connTx" presStyleLbl="parChTrans1D4" presStyleIdx="2" presStyleCnt="7"/>
      <dgm:spPr/>
    </dgm:pt>
    <dgm:pt modelId="{FCE2DF69-81B1-4A81-BC47-5A6C3851AAD7}" type="pres">
      <dgm:prSet presAssocID="{17AF6B76-5449-439D-9270-B6FC51A3C528}" presName="root2" presStyleCnt="0"/>
      <dgm:spPr/>
    </dgm:pt>
    <dgm:pt modelId="{8B92A4E0-049C-4E0A-9ABE-2A9DDA9A174B}" type="pres">
      <dgm:prSet presAssocID="{17AF6B76-5449-439D-9270-B6FC51A3C528}" presName="LevelTwoTextNode" presStyleLbl="node4" presStyleIdx="2" presStyleCnt="7" custScaleX="128597" custLinFactX="21255" custLinFactNeighborX="100000" custLinFactNeighborY="-40742">
        <dgm:presLayoutVars>
          <dgm:chPref val="3"/>
        </dgm:presLayoutVars>
      </dgm:prSet>
      <dgm:spPr/>
    </dgm:pt>
    <dgm:pt modelId="{7066AAE6-2CA4-485D-B54F-DE2E3B211C24}" type="pres">
      <dgm:prSet presAssocID="{17AF6B76-5449-439D-9270-B6FC51A3C528}" presName="level3hierChild" presStyleCnt="0"/>
      <dgm:spPr/>
    </dgm:pt>
    <dgm:pt modelId="{384CA2AF-DA0D-4DB5-8352-C423A66FD475}" type="pres">
      <dgm:prSet presAssocID="{B7DB1DD2-FDC0-4F02-9116-9C0BD0B1C897}" presName="conn2-1" presStyleLbl="parChTrans1D4" presStyleIdx="3" presStyleCnt="7"/>
      <dgm:spPr/>
    </dgm:pt>
    <dgm:pt modelId="{6D52CEBD-7B4B-4CA1-A859-DA60E7AABF5A}" type="pres">
      <dgm:prSet presAssocID="{B7DB1DD2-FDC0-4F02-9116-9C0BD0B1C897}" presName="connTx" presStyleLbl="parChTrans1D4" presStyleIdx="3" presStyleCnt="7"/>
      <dgm:spPr/>
    </dgm:pt>
    <dgm:pt modelId="{71310868-95FF-4B33-AB45-986A7D0EE1DE}" type="pres">
      <dgm:prSet presAssocID="{5DD40EE2-8407-44A8-8042-047A2E87B26F}" presName="root2" presStyleCnt="0"/>
      <dgm:spPr/>
    </dgm:pt>
    <dgm:pt modelId="{688EADDB-6454-434B-85D5-91784E9FEB29}" type="pres">
      <dgm:prSet presAssocID="{5DD40EE2-8407-44A8-8042-047A2E87B26F}" presName="LevelTwoTextNode" presStyleLbl="node4" presStyleIdx="3" presStyleCnt="7" custScaleX="128597" custLinFactX="21255" custLinFactNeighborX="100000" custLinFactNeighborY="-40742">
        <dgm:presLayoutVars>
          <dgm:chPref val="3"/>
        </dgm:presLayoutVars>
      </dgm:prSet>
      <dgm:spPr/>
    </dgm:pt>
    <dgm:pt modelId="{A4621668-FA47-4F76-A7E8-904DD4102CE5}" type="pres">
      <dgm:prSet presAssocID="{5DD40EE2-8407-44A8-8042-047A2E87B26F}" presName="level3hierChild" presStyleCnt="0"/>
      <dgm:spPr/>
    </dgm:pt>
    <dgm:pt modelId="{BD52854F-C051-4E9C-90DE-81C0B1073A0B}" type="pres">
      <dgm:prSet presAssocID="{52C7BDAF-CF99-4837-AB48-C425271B0074}" presName="conn2-1" presStyleLbl="parChTrans1D4" presStyleIdx="4" presStyleCnt="7"/>
      <dgm:spPr/>
    </dgm:pt>
    <dgm:pt modelId="{CA99C220-F4AD-43C0-AB0C-4743C5D6989E}" type="pres">
      <dgm:prSet presAssocID="{52C7BDAF-CF99-4837-AB48-C425271B0074}" presName="connTx" presStyleLbl="parChTrans1D4" presStyleIdx="4" presStyleCnt="7"/>
      <dgm:spPr/>
    </dgm:pt>
    <dgm:pt modelId="{AC22831C-15C2-48F6-9B1C-956A2AA79087}" type="pres">
      <dgm:prSet presAssocID="{08133769-01D9-4D76-B96D-B8D5E4CE9353}" presName="root2" presStyleCnt="0"/>
      <dgm:spPr/>
    </dgm:pt>
    <dgm:pt modelId="{6E9D1611-CCEB-4721-9074-99AE1C59C1FE}" type="pres">
      <dgm:prSet presAssocID="{08133769-01D9-4D76-B96D-B8D5E4CE9353}" presName="LevelTwoTextNode" presStyleLbl="node4" presStyleIdx="4" presStyleCnt="7" custScaleX="128597" custLinFactX="21255" custLinFactNeighborX="100000" custLinFactNeighborY="-40742">
        <dgm:presLayoutVars>
          <dgm:chPref val="3"/>
        </dgm:presLayoutVars>
      </dgm:prSet>
      <dgm:spPr/>
    </dgm:pt>
    <dgm:pt modelId="{C9982DC7-E386-4B24-96E7-99692DF5A2F2}" type="pres">
      <dgm:prSet presAssocID="{08133769-01D9-4D76-B96D-B8D5E4CE9353}" presName="level3hierChild" presStyleCnt="0"/>
      <dgm:spPr/>
    </dgm:pt>
    <dgm:pt modelId="{EA4334B7-8E9F-4FC6-9217-FE854CAC5FF5}" type="pres">
      <dgm:prSet presAssocID="{D0F0C74D-059E-4D88-9A7D-38B7CBC32442}" presName="conn2-1" presStyleLbl="parChTrans1D4" presStyleIdx="5" presStyleCnt="7"/>
      <dgm:spPr/>
    </dgm:pt>
    <dgm:pt modelId="{F14C5D2C-CBC7-4DBC-A639-0182075535A0}" type="pres">
      <dgm:prSet presAssocID="{D0F0C74D-059E-4D88-9A7D-38B7CBC32442}" presName="connTx" presStyleLbl="parChTrans1D4" presStyleIdx="5" presStyleCnt="7"/>
      <dgm:spPr/>
    </dgm:pt>
    <dgm:pt modelId="{3A3BE53A-4FE7-4009-A0C4-224C2A4CEBA9}" type="pres">
      <dgm:prSet presAssocID="{65BA780A-9CA2-40D0-B2E4-DEF5FB599567}" presName="root2" presStyleCnt="0"/>
      <dgm:spPr/>
    </dgm:pt>
    <dgm:pt modelId="{1DAAFFC2-3367-4DE4-85BD-B2F497766800}" type="pres">
      <dgm:prSet presAssocID="{65BA780A-9CA2-40D0-B2E4-DEF5FB599567}" presName="LevelTwoTextNode" presStyleLbl="node4" presStyleIdx="5" presStyleCnt="7" custScaleX="128597" custLinFactX="21255" custLinFactNeighborX="100000" custLinFactNeighborY="-40742">
        <dgm:presLayoutVars>
          <dgm:chPref val="3"/>
        </dgm:presLayoutVars>
      </dgm:prSet>
      <dgm:spPr/>
    </dgm:pt>
    <dgm:pt modelId="{3DCAE577-1B99-4A98-A9EE-826A0D3C3833}" type="pres">
      <dgm:prSet presAssocID="{65BA780A-9CA2-40D0-B2E4-DEF5FB599567}" presName="level3hierChild" presStyleCnt="0"/>
      <dgm:spPr/>
    </dgm:pt>
    <dgm:pt modelId="{EAC795B4-F2C3-4909-90A2-3493A60ECD8A}" type="pres">
      <dgm:prSet presAssocID="{B1EBF9D2-B4E0-40FC-A38F-6DBF420D37B6}" presName="conn2-1" presStyleLbl="parChTrans1D4" presStyleIdx="6" presStyleCnt="7"/>
      <dgm:spPr/>
    </dgm:pt>
    <dgm:pt modelId="{3C2DFED7-97A8-4F9A-B043-E54C8B7F8896}" type="pres">
      <dgm:prSet presAssocID="{B1EBF9D2-B4E0-40FC-A38F-6DBF420D37B6}" presName="connTx" presStyleLbl="parChTrans1D4" presStyleIdx="6" presStyleCnt="7"/>
      <dgm:spPr/>
    </dgm:pt>
    <dgm:pt modelId="{96B96B32-185D-40EC-A897-16751180F7DD}" type="pres">
      <dgm:prSet presAssocID="{4D745AA4-4D34-4248-B2F9-46D5410E7836}" presName="root2" presStyleCnt="0"/>
      <dgm:spPr/>
    </dgm:pt>
    <dgm:pt modelId="{B40CB162-13AD-4F9A-A4CA-E953523FE3EE}" type="pres">
      <dgm:prSet presAssocID="{4D745AA4-4D34-4248-B2F9-46D5410E7836}" presName="LevelTwoTextNode" presStyleLbl="node4" presStyleIdx="6" presStyleCnt="7" custScaleX="173225" custScaleY="144608" custLinFactX="21255" custLinFactNeighborX="100000" custLinFactNeighborY="-40742">
        <dgm:presLayoutVars>
          <dgm:chPref val="3"/>
        </dgm:presLayoutVars>
      </dgm:prSet>
      <dgm:spPr/>
    </dgm:pt>
    <dgm:pt modelId="{FEBA8117-69D9-4DE2-9E9E-F675A87D7F36}" type="pres">
      <dgm:prSet presAssocID="{4D745AA4-4D34-4248-B2F9-46D5410E7836}" presName="level3hierChild" presStyleCnt="0"/>
      <dgm:spPr/>
    </dgm:pt>
  </dgm:ptLst>
  <dgm:cxnLst>
    <dgm:cxn modelId="{A55B9408-BA35-4BD6-8A1A-E2DCF20C6919}" srcId="{0F267B67-C6C8-4F80-8361-E404D1F7FD13}" destId="{53220DDA-9A0E-4C86-974E-EC0BDC845B5E}" srcOrd="0" destOrd="0" parTransId="{7FF8646F-700B-4D46-9A56-0FB8D7BBFFC4}" sibTransId="{62DF2D37-AFE4-4A1D-9A67-D67ED26496EE}"/>
    <dgm:cxn modelId="{D84CB50B-ECE9-4A16-B8BD-829A875197C8}" type="presOf" srcId="{C074953F-E553-408A-B139-8BA3EA1E4B83}" destId="{B1199592-9940-4EEB-9BE6-5E8EE85193CA}" srcOrd="0" destOrd="0" presId="urn:microsoft.com/office/officeart/2005/8/layout/hierarchy2"/>
    <dgm:cxn modelId="{5A7E2F0C-B159-47E9-8A2A-B61810469297}" type="presOf" srcId="{B1EBF9D2-B4E0-40FC-A38F-6DBF420D37B6}" destId="{EAC795B4-F2C3-4909-90A2-3493A60ECD8A}" srcOrd="0" destOrd="0" presId="urn:microsoft.com/office/officeart/2005/8/layout/hierarchy2"/>
    <dgm:cxn modelId="{05CF3E17-51A2-4314-9AC4-671C9DC5F2E4}" type="presOf" srcId="{7FF8646F-700B-4D46-9A56-0FB8D7BBFFC4}" destId="{0ECB4654-6E40-4B99-A035-B2E5EC7AF2E9}" srcOrd="1" destOrd="0" presId="urn:microsoft.com/office/officeart/2005/8/layout/hierarchy2"/>
    <dgm:cxn modelId="{D10D3419-F10E-4CD6-9EF4-0A4CF62163F0}" type="presOf" srcId="{D0F0C74D-059E-4D88-9A7D-38B7CBC32442}" destId="{F14C5D2C-CBC7-4DBC-A639-0182075535A0}" srcOrd="1" destOrd="0" presId="urn:microsoft.com/office/officeart/2005/8/layout/hierarchy2"/>
    <dgm:cxn modelId="{3549BA2B-E00F-4376-9D1C-4878731F7F47}" type="presOf" srcId="{223E792C-6AD4-4D59-8330-F1C4DE47DED5}" destId="{BD252A73-3F5A-457B-8D66-1E69029208A9}" srcOrd="0" destOrd="0" presId="urn:microsoft.com/office/officeart/2005/8/layout/hierarchy2"/>
    <dgm:cxn modelId="{EF743F2D-2A25-4A0E-B871-0FA16063DF9F}" type="presOf" srcId="{0F267B67-C6C8-4F80-8361-E404D1F7FD13}" destId="{5FA50306-6613-4415-934E-16A93FF1C7EF}" srcOrd="0" destOrd="0" presId="urn:microsoft.com/office/officeart/2005/8/layout/hierarchy2"/>
    <dgm:cxn modelId="{8B80E32E-A936-44D0-BFF8-F6AC2E0ACF01}" srcId="{225BE2A7-1813-4082-885F-F1D4D061CDD4}" destId="{5DD40EE2-8407-44A8-8042-047A2E87B26F}" srcOrd="3" destOrd="0" parTransId="{B7DB1DD2-FDC0-4F02-9116-9C0BD0B1C897}" sibTransId="{DB84B797-A9C9-492D-A300-2B4E18296FE7}"/>
    <dgm:cxn modelId="{E75B2131-FB98-4640-8280-8A32B3D7340E}" type="presOf" srcId="{53220DDA-9A0E-4C86-974E-EC0BDC845B5E}" destId="{CE43AF03-0F01-4B3A-BECA-DD4514A2E2C8}" srcOrd="0" destOrd="0" presId="urn:microsoft.com/office/officeart/2005/8/layout/hierarchy2"/>
    <dgm:cxn modelId="{D0728B32-1754-425C-9E0A-88B1BBA3198E}" type="presOf" srcId="{A7DE2C24-76AE-4BD8-BC8D-907EA4FF00B4}" destId="{CCA910C3-52CD-44A7-AE73-B74E5D475114}" srcOrd="0" destOrd="0" presId="urn:microsoft.com/office/officeart/2005/8/layout/hierarchy2"/>
    <dgm:cxn modelId="{33184C34-3CA9-4FB1-8214-04710DF30E91}" type="presOf" srcId="{65BA780A-9CA2-40D0-B2E4-DEF5FB599567}" destId="{1DAAFFC2-3367-4DE4-85BD-B2F497766800}" srcOrd="0" destOrd="0" presId="urn:microsoft.com/office/officeart/2005/8/layout/hierarchy2"/>
    <dgm:cxn modelId="{FB6AB73A-DB67-44C3-AFBB-00B802D53843}" type="presOf" srcId="{B1EBF9D2-B4E0-40FC-A38F-6DBF420D37B6}" destId="{3C2DFED7-97A8-4F9A-B043-E54C8B7F8896}" srcOrd="1" destOrd="0" presId="urn:microsoft.com/office/officeart/2005/8/layout/hierarchy2"/>
    <dgm:cxn modelId="{CEF7693F-1DFB-47D4-909A-1B35289950AC}" srcId="{225BE2A7-1813-4082-885F-F1D4D061CDD4}" destId="{08133769-01D9-4D76-B96D-B8D5E4CE9353}" srcOrd="4" destOrd="0" parTransId="{52C7BDAF-CF99-4837-AB48-C425271B0074}" sibTransId="{247CB020-33E3-4D83-B794-8FC216BD1AAB}"/>
    <dgm:cxn modelId="{E8AA3D67-17A4-47DA-91C3-4CDA59C88995}" srcId="{225BE2A7-1813-4082-885F-F1D4D061CDD4}" destId="{65BA780A-9CA2-40D0-B2E4-DEF5FB599567}" srcOrd="5" destOrd="0" parTransId="{D0F0C74D-059E-4D88-9A7D-38B7CBC32442}" sibTransId="{73A4A29B-0319-4E6A-A2DD-FF19DF67B8A8}"/>
    <dgm:cxn modelId="{0FB0EC49-3F85-453C-A806-14F8BF671F37}" type="presOf" srcId="{225BE2A7-1813-4082-885F-F1D4D061CDD4}" destId="{C0D3D698-9E11-4606-9EBA-4C57C525942C}" srcOrd="0" destOrd="0" presId="urn:microsoft.com/office/officeart/2005/8/layout/hierarchy2"/>
    <dgm:cxn modelId="{5028724B-4A5D-4CEE-9BD7-E26A2ACA4252}" type="presOf" srcId="{A0AF3246-9C42-4572-8591-BCD3733133EA}" destId="{6977F13D-D053-490B-A6FB-737E65EBC254}" srcOrd="0" destOrd="0" presId="urn:microsoft.com/office/officeart/2005/8/layout/hierarchy2"/>
    <dgm:cxn modelId="{F8C3694D-8240-49C7-BD65-466A5F916613}" type="presOf" srcId="{C074953F-E553-408A-B139-8BA3EA1E4B83}" destId="{5DE6D8F5-416A-4B82-A183-214779618962}" srcOrd="1" destOrd="0" presId="urn:microsoft.com/office/officeart/2005/8/layout/hierarchy2"/>
    <dgm:cxn modelId="{D9A4BB4D-547A-46E5-99EC-EDA565C4F8B3}" type="presOf" srcId="{08133769-01D9-4D76-B96D-B8D5E4CE9353}" destId="{6E9D1611-CCEB-4721-9074-99AE1C59C1FE}" srcOrd="0" destOrd="0" presId="urn:microsoft.com/office/officeart/2005/8/layout/hierarchy2"/>
    <dgm:cxn modelId="{44B2B24E-0BAC-4C1D-9279-DAF7239748FA}" type="presOf" srcId="{3C4FA33C-3C52-4547-96DB-EE0BBEFC9E7C}" destId="{B89F4C34-4C4E-4F3E-9E12-329108AA7945}" srcOrd="0" destOrd="0" presId="urn:microsoft.com/office/officeart/2005/8/layout/hierarchy2"/>
    <dgm:cxn modelId="{FD06E26F-A2B1-40D7-B6AF-BBD9299A2963}" type="presOf" srcId="{52C7BDAF-CF99-4837-AB48-C425271B0074}" destId="{BD52854F-C051-4E9C-90DE-81C0B1073A0B}" srcOrd="0" destOrd="0" presId="urn:microsoft.com/office/officeart/2005/8/layout/hierarchy2"/>
    <dgm:cxn modelId="{E6C14D70-F142-43DA-B665-3905E105EEE3}" type="presOf" srcId="{B7DB1DD2-FDC0-4F02-9116-9C0BD0B1C897}" destId="{384CA2AF-DA0D-4DB5-8352-C423A66FD475}" srcOrd="0" destOrd="0" presId="urn:microsoft.com/office/officeart/2005/8/layout/hierarchy2"/>
    <dgm:cxn modelId="{36D10558-9AE9-42D7-8D97-1980286AF208}" type="presOf" srcId="{17AF6B76-5449-439D-9270-B6FC51A3C528}" destId="{8B92A4E0-049C-4E0A-9ABE-2A9DDA9A174B}" srcOrd="0" destOrd="0" presId="urn:microsoft.com/office/officeart/2005/8/layout/hierarchy2"/>
    <dgm:cxn modelId="{4DCCEF81-9542-4D95-9CD3-73B8215056EE}" srcId="{BB8D2B6D-5950-4A2D-9A83-3613BBCF6CBB}" destId="{223E792C-6AD4-4D59-8330-F1C4DE47DED5}" srcOrd="0" destOrd="0" parTransId="{10EAAC28-83A0-4915-A5C9-333704C9FE09}" sibTransId="{80BAAD53-66EE-4812-AEE8-32284F0751C1}"/>
    <dgm:cxn modelId="{AEC45C82-D736-4958-98F1-63FC9A6DDADB}" type="presOf" srcId="{3D692127-13BD-40B8-B54D-62BD830308DD}" destId="{B29C7847-0ACF-40B9-B0E3-83514641EFAD}" srcOrd="1" destOrd="0" presId="urn:microsoft.com/office/officeart/2005/8/layout/hierarchy2"/>
    <dgm:cxn modelId="{11DF2486-0159-444D-8E15-CBF41ABE63D4}" srcId="{225BE2A7-1813-4082-885F-F1D4D061CDD4}" destId="{A0AF3246-9C42-4572-8591-BCD3733133EA}" srcOrd="1" destOrd="0" parTransId="{B3AC826B-67C8-4A9D-B5E0-DC86366B4BC3}" sibTransId="{7E29D1B3-2759-4062-A456-1848A1618F48}"/>
    <dgm:cxn modelId="{F243E88A-8469-4222-9954-655151922DAC}" type="presOf" srcId="{3D692127-13BD-40B8-B54D-62BD830308DD}" destId="{7EB6D7F3-9222-4BD0-B8AF-AE9BBB8617E8}" srcOrd="0" destOrd="0" presId="urn:microsoft.com/office/officeart/2005/8/layout/hierarchy2"/>
    <dgm:cxn modelId="{1BA5168C-A368-4B38-BA2E-F985CA5B08F9}" type="presOf" srcId="{11FA5211-6902-4237-B57A-B51EB9BCC7DC}" destId="{95EAF0D3-90AA-4D54-9EBB-04C82AACB797}" srcOrd="0" destOrd="0" presId="urn:microsoft.com/office/officeart/2005/8/layout/hierarchy2"/>
    <dgm:cxn modelId="{0A8F1E8C-743B-4847-B625-78323194E44C}" type="presOf" srcId="{B7DB1DD2-FDC0-4F02-9116-9C0BD0B1C897}" destId="{6D52CEBD-7B4B-4CA1-A859-DA60E7AABF5A}" srcOrd="1" destOrd="0" presId="urn:microsoft.com/office/officeart/2005/8/layout/hierarchy2"/>
    <dgm:cxn modelId="{134BBA97-4A16-481C-A8FB-B132F8E38DEB}" type="presOf" srcId="{B3AC826B-67C8-4A9D-B5E0-DC86366B4BC3}" destId="{F371D54B-8929-47AE-B078-D8FDD26AF5A2}" srcOrd="0" destOrd="0" presId="urn:microsoft.com/office/officeart/2005/8/layout/hierarchy2"/>
    <dgm:cxn modelId="{BA4DD498-E1AB-4C55-97B4-83CBC7D89049}" type="presOf" srcId="{4D745AA4-4D34-4248-B2F9-46D5410E7836}" destId="{B40CB162-13AD-4F9A-A4CA-E953523FE3EE}" srcOrd="0" destOrd="0" presId="urn:microsoft.com/office/officeart/2005/8/layout/hierarchy2"/>
    <dgm:cxn modelId="{DA12A39C-1A87-4B2F-8441-56B8E1FB302E}" srcId="{225BE2A7-1813-4082-885F-F1D4D061CDD4}" destId="{17AF6B76-5449-439D-9270-B6FC51A3C528}" srcOrd="2" destOrd="0" parTransId="{C074953F-E553-408A-B139-8BA3EA1E4B83}" sibTransId="{539795DE-99C6-4742-B70C-036B7F314970}"/>
    <dgm:cxn modelId="{46C07E9D-ABC7-4B4A-83EF-4777B0167FC7}" type="presOf" srcId="{5DD40EE2-8407-44A8-8042-047A2E87B26F}" destId="{688EADDB-6454-434B-85D5-91784E9FEB29}" srcOrd="0" destOrd="0" presId="urn:microsoft.com/office/officeart/2005/8/layout/hierarchy2"/>
    <dgm:cxn modelId="{689D3AA0-9062-4364-9647-29DB101CE7CE}" type="presOf" srcId="{7EF5304C-E0A6-4C40-97B0-DDD9DA4F8355}" destId="{4106037E-819B-47EA-AD8D-0DC8B2501FD4}" srcOrd="1" destOrd="0" presId="urn:microsoft.com/office/officeart/2005/8/layout/hierarchy2"/>
    <dgm:cxn modelId="{9681EBA4-31B0-4AD8-87B2-CB63C0A9558A}" type="presOf" srcId="{BB8D2B6D-5950-4A2D-9A83-3613BBCF6CBB}" destId="{F774FAED-8856-4816-940F-9FA11DE886D0}" srcOrd="0" destOrd="0" presId="urn:microsoft.com/office/officeart/2005/8/layout/hierarchy2"/>
    <dgm:cxn modelId="{686533A9-6DB5-4FE8-9A27-9C87F8E18B34}" type="presOf" srcId="{FF31B172-4FFD-4651-8E04-15E24D8ECDEA}" destId="{6D75BE8D-9A74-4200-A49E-F0FE4080521D}" srcOrd="0" destOrd="0" presId="urn:microsoft.com/office/officeart/2005/8/layout/hierarchy2"/>
    <dgm:cxn modelId="{FA64E5AC-7C64-477A-A8CA-0E68C5436E91}" type="presOf" srcId="{A7DE2C24-76AE-4BD8-BC8D-907EA4FF00B4}" destId="{4E22B581-BA3C-4484-95C1-68C19A804B8E}" srcOrd="1" destOrd="0" presId="urn:microsoft.com/office/officeart/2005/8/layout/hierarchy2"/>
    <dgm:cxn modelId="{488FACB5-D8F5-4630-A496-3AEB93EF1C78}" srcId="{225BE2A7-1813-4082-885F-F1D4D061CDD4}" destId="{4D745AA4-4D34-4248-B2F9-46D5410E7836}" srcOrd="6" destOrd="0" parTransId="{B1EBF9D2-B4E0-40FC-A38F-6DBF420D37B6}" sibTransId="{24562F71-57AC-45BA-8534-6ACE650B8926}"/>
    <dgm:cxn modelId="{9262D7B7-F805-42B2-A5E2-C7D8D1409BB0}" type="presOf" srcId="{7FF8646F-700B-4D46-9A56-0FB8D7BBFFC4}" destId="{C853E7FA-ED7F-4154-A68A-9605CDBB2121}" srcOrd="0" destOrd="0" presId="urn:microsoft.com/office/officeart/2005/8/layout/hierarchy2"/>
    <dgm:cxn modelId="{CF75A0BD-E6D2-41CD-8D38-A79D8885FD9A}" type="presOf" srcId="{D0F0C74D-059E-4D88-9A7D-38B7CBC32442}" destId="{EA4334B7-8E9F-4FC6-9217-FE854CAC5FF5}" srcOrd="0" destOrd="0" presId="urn:microsoft.com/office/officeart/2005/8/layout/hierarchy2"/>
    <dgm:cxn modelId="{444EDEC0-02DE-4C32-9F72-1EB838B935A3}" srcId="{223E792C-6AD4-4D59-8330-F1C4DE47DED5}" destId="{0F267B67-C6C8-4F80-8361-E404D1F7FD13}" srcOrd="0" destOrd="0" parTransId="{3D692127-13BD-40B8-B54D-62BD830308DD}" sibTransId="{5F55867D-10A3-48E3-BDC6-7902D6E7696C}"/>
    <dgm:cxn modelId="{032642C3-3B3D-4269-AFE4-C2E18EB29978}" srcId="{223E792C-6AD4-4D59-8330-F1C4DE47DED5}" destId="{3C4FA33C-3C52-4547-96DB-EE0BBEFC9E7C}" srcOrd="1" destOrd="0" parTransId="{11FA5211-6902-4237-B57A-B51EB9BCC7DC}" sibTransId="{FA6D26E7-A69C-4247-BF38-FA730677DF1B}"/>
    <dgm:cxn modelId="{D64CA3CA-AD6C-4D6D-939E-958F8D22A60F}" type="presOf" srcId="{7EF5304C-E0A6-4C40-97B0-DDD9DA4F8355}" destId="{9DA4980C-B6B3-4C45-A66F-AD622CFC7DF7}" srcOrd="0" destOrd="0" presId="urn:microsoft.com/office/officeart/2005/8/layout/hierarchy2"/>
    <dgm:cxn modelId="{4DDF20D6-28E5-4898-A6CB-43A58F65ACB9}" type="presOf" srcId="{B3AC826B-67C8-4A9D-B5E0-DC86366B4BC3}" destId="{A936EB63-08C2-43B3-8607-99C9C01E0FEF}" srcOrd="1" destOrd="0" presId="urn:microsoft.com/office/officeart/2005/8/layout/hierarchy2"/>
    <dgm:cxn modelId="{F2BF1CDE-3F16-4781-8EE0-3854D9007C43}" srcId="{225BE2A7-1813-4082-885F-F1D4D061CDD4}" destId="{FF31B172-4FFD-4651-8E04-15E24D8ECDEA}" srcOrd="0" destOrd="0" parTransId="{A7DE2C24-76AE-4BD8-BC8D-907EA4FF00B4}" sibTransId="{513FD123-F03D-444A-88BF-B72232DC8A83}"/>
    <dgm:cxn modelId="{C30587E1-4191-4316-B248-DCC9BA1BE169}" type="presOf" srcId="{52C7BDAF-CF99-4837-AB48-C425271B0074}" destId="{CA99C220-F4AD-43C0-AB0C-4743C5D6989E}" srcOrd="1" destOrd="0" presId="urn:microsoft.com/office/officeart/2005/8/layout/hierarchy2"/>
    <dgm:cxn modelId="{FE0D16E3-9D86-4D9C-972B-0ACFEA76A84B}" srcId="{3C4FA33C-3C52-4547-96DB-EE0BBEFC9E7C}" destId="{225BE2A7-1813-4082-885F-F1D4D061CDD4}" srcOrd="0" destOrd="0" parTransId="{7EF5304C-E0A6-4C40-97B0-DDD9DA4F8355}" sibTransId="{6CA74E9A-1569-488D-8C22-D1DDA2347496}"/>
    <dgm:cxn modelId="{C0A089ED-DD18-4C8A-926B-B9E0EE1F18D9}" type="presOf" srcId="{11FA5211-6902-4237-B57A-B51EB9BCC7DC}" destId="{1A1D7F79-40A8-4DFD-AC6F-1631FBA93270}" srcOrd="1" destOrd="0" presId="urn:microsoft.com/office/officeart/2005/8/layout/hierarchy2"/>
    <dgm:cxn modelId="{95823D71-AC98-4D75-A264-D8A9A7524D29}" type="presParOf" srcId="{F774FAED-8856-4816-940F-9FA11DE886D0}" destId="{CA007FF0-A7E9-48D2-9B5E-F68750D0B3D5}" srcOrd="0" destOrd="0" presId="urn:microsoft.com/office/officeart/2005/8/layout/hierarchy2"/>
    <dgm:cxn modelId="{35FAF421-28F7-4ECE-AD41-106F79D817A1}" type="presParOf" srcId="{CA007FF0-A7E9-48D2-9B5E-F68750D0B3D5}" destId="{BD252A73-3F5A-457B-8D66-1E69029208A9}" srcOrd="0" destOrd="0" presId="urn:microsoft.com/office/officeart/2005/8/layout/hierarchy2"/>
    <dgm:cxn modelId="{17EB1494-BEBC-4B13-8A42-40D9F5909BD3}" type="presParOf" srcId="{CA007FF0-A7E9-48D2-9B5E-F68750D0B3D5}" destId="{0E1191E4-CF4F-402D-8F4D-9CDF4DB349A1}" srcOrd="1" destOrd="0" presId="urn:microsoft.com/office/officeart/2005/8/layout/hierarchy2"/>
    <dgm:cxn modelId="{82F8DF6A-E88A-4558-B9D4-20831E6081B9}" type="presParOf" srcId="{0E1191E4-CF4F-402D-8F4D-9CDF4DB349A1}" destId="{7EB6D7F3-9222-4BD0-B8AF-AE9BBB8617E8}" srcOrd="0" destOrd="0" presId="urn:microsoft.com/office/officeart/2005/8/layout/hierarchy2"/>
    <dgm:cxn modelId="{18B4D1C7-7CC9-41EB-8405-A8A3D39F301B}" type="presParOf" srcId="{7EB6D7F3-9222-4BD0-B8AF-AE9BBB8617E8}" destId="{B29C7847-0ACF-40B9-B0E3-83514641EFAD}" srcOrd="0" destOrd="0" presId="urn:microsoft.com/office/officeart/2005/8/layout/hierarchy2"/>
    <dgm:cxn modelId="{3A81DEEB-8270-4D7A-8AED-F26324B88C6F}" type="presParOf" srcId="{0E1191E4-CF4F-402D-8F4D-9CDF4DB349A1}" destId="{24369152-001E-486A-871D-5819FA043F4C}" srcOrd="1" destOrd="0" presId="urn:microsoft.com/office/officeart/2005/8/layout/hierarchy2"/>
    <dgm:cxn modelId="{D596D444-F377-4E75-9E7C-CC81175C1946}" type="presParOf" srcId="{24369152-001E-486A-871D-5819FA043F4C}" destId="{5FA50306-6613-4415-934E-16A93FF1C7EF}" srcOrd="0" destOrd="0" presId="urn:microsoft.com/office/officeart/2005/8/layout/hierarchy2"/>
    <dgm:cxn modelId="{D076CF22-9388-4225-AF5B-FCA6E45E3F2F}" type="presParOf" srcId="{24369152-001E-486A-871D-5819FA043F4C}" destId="{C91C6992-1C53-488E-8E94-B32B4BC723E8}" srcOrd="1" destOrd="0" presId="urn:microsoft.com/office/officeart/2005/8/layout/hierarchy2"/>
    <dgm:cxn modelId="{78A85D0B-059B-40DF-8904-FA4EC5EAF56E}" type="presParOf" srcId="{C91C6992-1C53-488E-8E94-B32B4BC723E8}" destId="{C853E7FA-ED7F-4154-A68A-9605CDBB2121}" srcOrd="0" destOrd="0" presId="urn:microsoft.com/office/officeart/2005/8/layout/hierarchy2"/>
    <dgm:cxn modelId="{C0AB13DC-5FB5-45CE-894E-80CAE1E84776}" type="presParOf" srcId="{C853E7FA-ED7F-4154-A68A-9605CDBB2121}" destId="{0ECB4654-6E40-4B99-A035-B2E5EC7AF2E9}" srcOrd="0" destOrd="0" presId="urn:microsoft.com/office/officeart/2005/8/layout/hierarchy2"/>
    <dgm:cxn modelId="{92B907EA-1739-4C2D-BF86-C28AB9E0C938}" type="presParOf" srcId="{C91C6992-1C53-488E-8E94-B32B4BC723E8}" destId="{D0A888C3-1F48-40F5-833C-19BCDA9B8E78}" srcOrd="1" destOrd="0" presId="urn:microsoft.com/office/officeart/2005/8/layout/hierarchy2"/>
    <dgm:cxn modelId="{0D40CCE0-43BF-4070-93F6-8D3E6588D479}" type="presParOf" srcId="{D0A888C3-1F48-40F5-833C-19BCDA9B8E78}" destId="{CE43AF03-0F01-4B3A-BECA-DD4514A2E2C8}" srcOrd="0" destOrd="0" presId="urn:microsoft.com/office/officeart/2005/8/layout/hierarchy2"/>
    <dgm:cxn modelId="{AB4DE2E1-3B51-4BE1-A75F-A9C286A0F524}" type="presParOf" srcId="{D0A888C3-1F48-40F5-833C-19BCDA9B8E78}" destId="{63B7C951-9B5A-4C28-8366-7564B8F4C5F3}" srcOrd="1" destOrd="0" presId="urn:microsoft.com/office/officeart/2005/8/layout/hierarchy2"/>
    <dgm:cxn modelId="{097B351D-1CA8-480C-B45A-658B3575C60C}" type="presParOf" srcId="{0E1191E4-CF4F-402D-8F4D-9CDF4DB349A1}" destId="{95EAF0D3-90AA-4D54-9EBB-04C82AACB797}" srcOrd="2" destOrd="0" presId="urn:microsoft.com/office/officeart/2005/8/layout/hierarchy2"/>
    <dgm:cxn modelId="{D9664D61-C2AA-4369-A0A8-2D132F3965ED}" type="presParOf" srcId="{95EAF0D3-90AA-4D54-9EBB-04C82AACB797}" destId="{1A1D7F79-40A8-4DFD-AC6F-1631FBA93270}" srcOrd="0" destOrd="0" presId="urn:microsoft.com/office/officeart/2005/8/layout/hierarchy2"/>
    <dgm:cxn modelId="{484E50D6-568D-4544-A104-AA545202022F}" type="presParOf" srcId="{0E1191E4-CF4F-402D-8F4D-9CDF4DB349A1}" destId="{52E7618E-52CE-4288-B5E2-B41761C1AE77}" srcOrd="3" destOrd="0" presId="urn:microsoft.com/office/officeart/2005/8/layout/hierarchy2"/>
    <dgm:cxn modelId="{B2F6BD1A-F3C3-4AFD-8356-8F62BBE679D4}" type="presParOf" srcId="{52E7618E-52CE-4288-B5E2-B41761C1AE77}" destId="{B89F4C34-4C4E-4F3E-9E12-329108AA7945}" srcOrd="0" destOrd="0" presId="urn:microsoft.com/office/officeart/2005/8/layout/hierarchy2"/>
    <dgm:cxn modelId="{AD61D30D-6938-453C-B654-32DCE88558C7}" type="presParOf" srcId="{52E7618E-52CE-4288-B5E2-B41761C1AE77}" destId="{9F7B9F3C-51B0-49C8-9E93-27DCBCE1FBFC}" srcOrd="1" destOrd="0" presId="urn:microsoft.com/office/officeart/2005/8/layout/hierarchy2"/>
    <dgm:cxn modelId="{4133A01C-B426-4DE7-A990-501C14A30232}" type="presParOf" srcId="{9F7B9F3C-51B0-49C8-9E93-27DCBCE1FBFC}" destId="{9DA4980C-B6B3-4C45-A66F-AD622CFC7DF7}" srcOrd="0" destOrd="0" presId="urn:microsoft.com/office/officeart/2005/8/layout/hierarchy2"/>
    <dgm:cxn modelId="{62C2053F-9F97-4FDC-A044-9C915341BB7F}" type="presParOf" srcId="{9DA4980C-B6B3-4C45-A66F-AD622CFC7DF7}" destId="{4106037E-819B-47EA-AD8D-0DC8B2501FD4}" srcOrd="0" destOrd="0" presId="urn:microsoft.com/office/officeart/2005/8/layout/hierarchy2"/>
    <dgm:cxn modelId="{1BD88EE6-3670-4540-BB02-E9EF48E2B2E8}" type="presParOf" srcId="{9F7B9F3C-51B0-49C8-9E93-27DCBCE1FBFC}" destId="{72AA2DE4-3FAD-40D9-9DA3-304D3FB315C7}" srcOrd="1" destOrd="0" presId="urn:microsoft.com/office/officeart/2005/8/layout/hierarchy2"/>
    <dgm:cxn modelId="{B171BC5C-B592-488B-B1E2-9B4531EF54D2}" type="presParOf" srcId="{72AA2DE4-3FAD-40D9-9DA3-304D3FB315C7}" destId="{C0D3D698-9E11-4606-9EBA-4C57C525942C}" srcOrd="0" destOrd="0" presId="urn:microsoft.com/office/officeart/2005/8/layout/hierarchy2"/>
    <dgm:cxn modelId="{BA4699DC-CA0F-400D-A35E-D85BA6C23E4D}" type="presParOf" srcId="{72AA2DE4-3FAD-40D9-9DA3-304D3FB315C7}" destId="{BE3DE898-57B2-47C9-9AED-4890919057DD}" srcOrd="1" destOrd="0" presId="urn:microsoft.com/office/officeart/2005/8/layout/hierarchy2"/>
    <dgm:cxn modelId="{06981F68-F89C-45E5-B04C-42CBAA0BECB1}" type="presParOf" srcId="{BE3DE898-57B2-47C9-9AED-4890919057DD}" destId="{CCA910C3-52CD-44A7-AE73-B74E5D475114}" srcOrd="0" destOrd="0" presId="urn:microsoft.com/office/officeart/2005/8/layout/hierarchy2"/>
    <dgm:cxn modelId="{09D2D19F-0F6C-41FF-98A2-9E34A70AED5E}" type="presParOf" srcId="{CCA910C3-52CD-44A7-AE73-B74E5D475114}" destId="{4E22B581-BA3C-4484-95C1-68C19A804B8E}" srcOrd="0" destOrd="0" presId="urn:microsoft.com/office/officeart/2005/8/layout/hierarchy2"/>
    <dgm:cxn modelId="{73A3F076-B958-4495-9F97-70D9958FA40C}" type="presParOf" srcId="{BE3DE898-57B2-47C9-9AED-4890919057DD}" destId="{72AC37C8-CC01-48C7-BA29-F224273F507D}" srcOrd="1" destOrd="0" presId="urn:microsoft.com/office/officeart/2005/8/layout/hierarchy2"/>
    <dgm:cxn modelId="{FA6DF9A2-A831-4B24-842D-1D2006416D7E}" type="presParOf" srcId="{72AC37C8-CC01-48C7-BA29-F224273F507D}" destId="{6D75BE8D-9A74-4200-A49E-F0FE4080521D}" srcOrd="0" destOrd="0" presId="urn:microsoft.com/office/officeart/2005/8/layout/hierarchy2"/>
    <dgm:cxn modelId="{C6E944D6-B55A-4511-A225-97D8E982F217}" type="presParOf" srcId="{72AC37C8-CC01-48C7-BA29-F224273F507D}" destId="{9BB9C38E-F0C0-4139-8770-682359B9FA82}" srcOrd="1" destOrd="0" presId="urn:microsoft.com/office/officeart/2005/8/layout/hierarchy2"/>
    <dgm:cxn modelId="{A62E5BE0-DF0A-441F-B7B3-0D5EB5ED674C}" type="presParOf" srcId="{BE3DE898-57B2-47C9-9AED-4890919057DD}" destId="{F371D54B-8929-47AE-B078-D8FDD26AF5A2}" srcOrd="2" destOrd="0" presId="urn:microsoft.com/office/officeart/2005/8/layout/hierarchy2"/>
    <dgm:cxn modelId="{B6266868-F59D-422C-BC02-790AF045F2A3}" type="presParOf" srcId="{F371D54B-8929-47AE-B078-D8FDD26AF5A2}" destId="{A936EB63-08C2-43B3-8607-99C9C01E0FEF}" srcOrd="0" destOrd="0" presId="urn:microsoft.com/office/officeart/2005/8/layout/hierarchy2"/>
    <dgm:cxn modelId="{5B3D1806-AA48-42C9-B9E9-7C8987EDD69A}" type="presParOf" srcId="{BE3DE898-57B2-47C9-9AED-4890919057DD}" destId="{F91594EF-47A2-4BCC-A940-03324AE6C260}" srcOrd="3" destOrd="0" presId="urn:microsoft.com/office/officeart/2005/8/layout/hierarchy2"/>
    <dgm:cxn modelId="{0519F39D-BF64-444D-B421-0CCC384C6E94}" type="presParOf" srcId="{F91594EF-47A2-4BCC-A940-03324AE6C260}" destId="{6977F13D-D053-490B-A6FB-737E65EBC254}" srcOrd="0" destOrd="0" presId="urn:microsoft.com/office/officeart/2005/8/layout/hierarchy2"/>
    <dgm:cxn modelId="{AFA51B13-3F72-4304-8983-8152056D6C28}" type="presParOf" srcId="{F91594EF-47A2-4BCC-A940-03324AE6C260}" destId="{6A78F55E-F7F3-4587-A1BC-1C084D1CAF4C}" srcOrd="1" destOrd="0" presId="urn:microsoft.com/office/officeart/2005/8/layout/hierarchy2"/>
    <dgm:cxn modelId="{6464D892-6BB0-42C5-90DF-82908F4FFC34}" type="presParOf" srcId="{BE3DE898-57B2-47C9-9AED-4890919057DD}" destId="{B1199592-9940-4EEB-9BE6-5E8EE85193CA}" srcOrd="4" destOrd="0" presId="urn:microsoft.com/office/officeart/2005/8/layout/hierarchy2"/>
    <dgm:cxn modelId="{FB8126AF-34E9-4129-B920-028B7752CE8B}" type="presParOf" srcId="{B1199592-9940-4EEB-9BE6-5E8EE85193CA}" destId="{5DE6D8F5-416A-4B82-A183-214779618962}" srcOrd="0" destOrd="0" presId="urn:microsoft.com/office/officeart/2005/8/layout/hierarchy2"/>
    <dgm:cxn modelId="{7153ABD7-F18C-4EE3-95F2-4C1C02A97A3D}" type="presParOf" srcId="{BE3DE898-57B2-47C9-9AED-4890919057DD}" destId="{FCE2DF69-81B1-4A81-BC47-5A6C3851AAD7}" srcOrd="5" destOrd="0" presId="urn:microsoft.com/office/officeart/2005/8/layout/hierarchy2"/>
    <dgm:cxn modelId="{B5AC48A7-2D29-48F5-B022-6D4C7BB2B404}" type="presParOf" srcId="{FCE2DF69-81B1-4A81-BC47-5A6C3851AAD7}" destId="{8B92A4E0-049C-4E0A-9ABE-2A9DDA9A174B}" srcOrd="0" destOrd="0" presId="urn:microsoft.com/office/officeart/2005/8/layout/hierarchy2"/>
    <dgm:cxn modelId="{1C7ED7FC-E768-4857-A6CD-B6C88D115586}" type="presParOf" srcId="{FCE2DF69-81B1-4A81-BC47-5A6C3851AAD7}" destId="{7066AAE6-2CA4-485D-B54F-DE2E3B211C24}" srcOrd="1" destOrd="0" presId="urn:microsoft.com/office/officeart/2005/8/layout/hierarchy2"/>
    <dgm:cxn modelId="{CC7B385B-CC38-4A0F-8BEC-CC90B5E13280}" type="presParOf" srcId="{BE3DE898-57B2-47C9-9AED-4890919057DD}" destId="{384CA2AF-DA0D-4DB5-8352-C423A66FD475}" srcOrd="6" destOrd="0" presId="urn:microsoft.com/office/officeart/2005/8/layout/hierarchy2"/>
    <dgm:cxn modelId="{45A13F62-731E-4D69-AC80-BEB631AFFE16}" type="presParOf" srcId="{384CA2AF-DA0D-4DB5-8352-C423A66FD475}" destId="{6D52CEBD-7B4B-4CA1-A859-DA60E7AABF5A}" srcOrd="0" destOrd="0" presId="urn:microsoft.com/office/officeart/2005/8/layout/hierarchy2"/>
    <dgm:cxn modelId="{5993FFB0-D93C-41CF-9A3B-C06F02C236C7}" type="presParOf" srcId="{BE3DE898-57B2-47C9-9AED-4890919057DD}" destId="{71310868-95FF-4B33-AB45-986A7D0EE1DE}" srcOrd="7" destOrd="0" presId="urn:microsoft.com/office/officeart/2005/8/layout/hierarchy2"/>
    <dgm:cxn modelId="{25E0DD8D-F394-4D4B-8A9B-10377C66E158}" type="presParOf" srcId="{71310868-95FF-4B33-AB45-986A7D0EE1DE}" destId="{688EADDB-6454-434B-85D5-91784E9FEB29}" srcOrd="0" destOrd="0" presId="urn:microsoft.com/office/officeart/2005/8/layout/hierarchy2"/>
    <dgm:cxn modelId="{0E8C144C-8E68-40B3-B517-C25ABB67312E}" type="presParOf" srcId="{71310868-95FF-4B33-AB45-986A7D0EE1DE}" destId="{A4621668-FA47-4F76-A7E8-904DD4102CE5}" srcOrd="1" destOrd="0" presId="urn:microsoft.com/office/officeart/2005/8/layout/hierarchy2"/>
    <dgm:cxn modelId="{F862605E-5BEF-4D8A-A7B3-191B3E3320D2}" type="presParOf" srcId="{BE3DE898-57B2-47C9-9AED-4890919057DD}" destId="{BD52854F-C051-4E9C-90DE-81C0B1073A0B}" srcOrd="8" destOrd="0" presId="urn:microsoft.com/office/officeart/2005/8/layout/hierarchy2"/>
    <dgm:cxn modelId="{6C69D3C8-145B-4FF6-8DDB-EDCB49FFCDB9}" type="presParOf" srcId="{BD52854F-C051-4E9C-90DE-81C0B1073A0B}" destId="{CA99C220-F4AD-43C0-AB0C-4743C5D6989E}" srcOrd="0" destOrd="0" presId="urn:microsoft.com/office/officeart/2005/8/layout/hierarchy2"/>
    <dgm:cxn modelId="{C5ECB891-BBF6-42E3-999B-D11B17E2DB17}" type="presParOf" srcId="{BE3DE898-57B2-47C9-9AED-4890919057DD}" destId="{AC22831C-15C2-48F6-9B1C-956A2AA79087}" srcOrd="9" destOrd="0" presId="urn:microsoft.com/office/officeart/2005/8/layout/hierarchy2"/>
    <dgm:cxn modelId="{FEEC78B0-7F15-4E32-86AC-02FCB312E88D}" type="presParOf" srcId="{AC22831C-15C2-48F6-9B1C-956A2AA79087}" destId="{6E9D1611-CCEB-4721-9074-99AE1C59C1FE}" srcOrd="0" destOrd="0" presId="urn:microsoft.com/office/officeart/2005/8/layout/hierarchy2"/>
    <dgm:cxn modelId="{4E0985E6-B9E7-4ED4-9352-17B685D2A1B6}" type="presParOf" srcId="{AC22831C-15C2-48F6-9B1C-956A2AA79087}" destId="{C9982DC7-E386-4B24-96E7-99692DF5A2F2}" srcOrd="1" destOrd="0" presId="urn:microsoft.com/office/officeart/2005/8/layout/hierarchy2"/>
    <dgm:cxn modelId="{997EBF41-26BA-4F54-9508-F1E1C4387084}" type="presParOf" srcId="{BE3DE898-57B2-47C9-9AED-4890919057DD}" destId="{EA4334B7-8E9F-4FC6-9217-FE854CAC5FF5}" srcOrd="10" destOrd="0" presId="urn:microsoft.com/office/officeart/2005/8/layout/hierarchy2"/>
    <dgm:cxn modelId="{C0116A88-7E0E-4E74-9B6E-6DC3DB0EF927}" type="presParOf" srcId="{EA4334B7-8E9F-4FC6-9217-FE854CAC5FF5}" destId="{F14C5D2C-CBC7-4DBC-A639-0182075535A0}" srcOrd="0" destOrd="0" presId="urn:microsoft.com/office/officeart/2005/8/layout/hierarchy2"/>
    <dgm:cxn modelId="{DBCD4080-EE1C-4D0A-8DF7-E042441784B3}" type="presParOf" srcId="{BE3DE898-57B2-47C9-9AED-4890919057DD}" destId="{3A3BE53A-4FE7-4009-A0C4-224C2A4CEBA9}" srcOrd="11" destOrd="0" presId="urn:microsoft.com/office/officeart/2005/8/layout/hierarchy2"/>
    <dgm:cxn modelId="{B2E3F52E-B752-4E69-935F-14DF1ECA52A1}" type="presParOf" srcId="{3A3BE53A-4FE7-4009-A0C4-224C2A4CEBA9}" destId="{1DAAFFC2-3367-4DE4-85BD-B2F497766800}" srcOrd="0" destOrd="0" presId="urn:microsoft.com/office/officeart/2005/8/layout/hierarchy2"/>
    <dgm:cxn modelId="{76B6ECE9-AB7E-4137-BFEE-E97AB94F5624}" type="presParOf" srcId="{3A3BE53A-4FE7-4009-A0C4-224C2A4CEBA9}" destId="{3DCAE577-1B99-4A98-A9EE-826A0D3C3833}" srcOrd="1" destOrd="0" presId="urn:microsoft.com/office/officeart/2005/8/layout/hierarchy2"/>
    <dgm:cxn modelId="{ABECEA87-B0FE-4A42-9809-D163314D45E9}" type="presParOf" srcId="{BE3DE898-57B2-47C9-9AED-4890919057DD}" destId="{EAC795B4-F2C3-4909-90A2-3493A60ECD8A}" srcOrd="12" destOrd="0" presId="urn:microsoft.com/office/officeart/2005/8/layout/hierarchy2"/>
    <dgm:cxn modelId="{1D75B467-AEE4-4917-B158-09F559F601EA}" type="presParOf" srcId="{EAC795B4-F2C3-4909-90A2-3493A60ECD8A}" destId="{3C2DFED7-97A8-4F9A-B043-E54C8B7F8896}" srcOrd="0" destOrd="0" presId="urn:microsoft.com/office/officeart/2005/8/layout/hierarchy2"/>
    <dgm:cxn modelId="{155A8D10-7BC0-4DC7-8F0D-E4FDDBDBC4B1}" type="presParOf" srcId="{BE3DE898-57B2-47C9-9AED-4890919057DD}" destId="{96B96B32-185D-40EC-A897-16751180F7DD}" srcOrd="13" destOrd="0" presId="urn:microsoft.com/office/officeart/2005/8/layout/hierarchy2"/>
    <dgm:cxn modelId="{089075A3-2A41-4EA6-9A46-57C8EE9EFE02}" type="presParOf" srcId="{96B96B32-185D-40EC-A897-16751180F7DD}" destId="{B40CB162-13AD-4F9A-A4CA-E953523FE3EE}" srcOrd="0" destOrd="0" presId="urn:microsoft.com/office/officeart/2005/8/layout/hierarchy2"/>
    <dgm:cxn modelId="{3B7EF1B1-11FD-4498-8778-79DD7CA36E2A}" type="presParOf" srcId="{96B96B32-185D-40EC-A897-16751180F7DD}" destId="{FEBA8117-69D9-4DE2-9E9E-F675A87D7F36}"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5D48A4C-A6B1-4699-836B-B8AE7F535F2A}" type="doc">
      <dgm:prSet loTypeId="urn:microsoft.com/office/officeart/2005/8/layout/hierarchy1" loCatId="hierarchy" qsTypeId="urn:microsoft.com/office/officeart/2005/8/quickstyle/simple5" qsCatId="simple" csTypeId="urn:microsoft.com/office/officeart/2005/8/colors/colorful2" csCatId="colorful" phldr="1"/>
      <dgm:spPr/>
      <dgm:t>
        <a:bodyPr/>
        <a:lstStyle/>
        <a:p>
          <a:endParaRPr lang="es-ES"/>
        </a:p>
      </dgm:t>
    </dgm:pt>
    <dgm:pt modelId="{05F0A881-68CA-4EB1-AFE3-6665956D43E4}">
      <dgm:prSet phldrT="[Texto]"/>
      <dgm:spPr/>
      <dgm:t>
        <a:bodyPr/>
        <a:lstStyle/>
        <a:p>
          <a:r>
            <a:rPr lang="es-MX" b="1"/>
            <a:t>Concusiones</a:t>
          </a:r>
          <a:endParaRPr lang="es-ES"/>
        </a:p>
      </dgm:t>
    </dgm:pt>
    <dgm:pt modelId="{ABB96447-32B1-4195-A63D-3692919F75D1}" type="parTrans" cxnId="{AB8502E2-446D-4777-8622-03051AC72A4D}">
      <dgm:prSet/>
      <dgm:spPr/>
      <dgm:t>
        <a:bodyPr/>
        <a:lstStyle/>
        <a:p>
          <a:endParaRPr lang="es-ES"/>
        </a:p>
      </dgm:t>
    </dgm:pt>
    <dgm:pt modelId="{09450F69-D795-4DBA-B800-3180F8D917D0}" type="sibTrans" cxnId="{AB8502E2-446D-4777-8622-03051AC72A4D}">
      <dgm:prSet/>
      <dgm:spPr/>
      <dgm:t>
        <a:bodyPr/>
        <a:lstStyle/>
        <a:p>
          <a:endParaRPr lang="es-ES"/>
        </a:p>
      </dgm:t>
    </dgm:pt>
    <dgm:pt modelId="{56CBF879-EBE1-4073-A0D8-43ADD9B21803}">
      <dgm:prSet phldrT="[Texto]"/>
      <dgm:spPr/>
      <dgm:t>
        <a:bodyPr/>
        <a:lstStyle/>
        <a:p>
          <a:r>
            <a:rPr lang="es-MX" dirty="0"/>
            <a:t>El diseño de la unidad didáctica se constituye en una estrategia valiosa para aportar en la configuración del Conocimiento Didáctico de Contenido.</a:t>
          </a:r>
          <a:endParaRPr lang="es-ES" dirty="0"/>
        </a:p>
      </dgm:t>
    </dgm:pt>
    <dgm:pt modelId="{2020B851-90FE-4595-924B-ABA8AECB7A96}" type="parTrans" cxnId="{A04473EE-0582-4EC7-A9CF-08CD15FAAE76}">
      <dgm:prSet/>
      <dgm:spPr/>
      <dgm:t>
        <a:bodyPr/>
        <a:lstStyle/>
        <a:p>
          <a:endParaRPr lang="es-ES"/>
        </a:p>
      </dgm:t>
    </dgm:pt>
    <dgm:pt modelId="{66A654C7-221F-407C-AC64-148356F8E60D}" type="sibTrans" cxnId="{A04473EE-0582-4EC7-A9CF-08CD15FAAE76}">
      <dgm:prSet/>
      <dgm:spPr/>
      <dgm:t>
        <a:bodyPr/>
        <a:lstStyle/>
        <a:p>
          <a:endParaRPr lang="es-ES"/>
        </a:p>
      </dgm:t>
    </dgm:pt>
    <dgm:pt modelId="{C048C27A-60B0-42CA-9CFF-550436B18542}">
      <dgm:prSet phldrT="[Texto]"/>
      <dgm:spPr/>
      <dgm:t>
        <a:bodyPr/>
        <a:lstStyle/>
        <a:p>
          <a:r>
            <a:rPr lang="es-MX" dirty="0"/>
            <a:t>En el diseño de la unidad didáctica se observa un desarrollo coherente entre</a:t>
          </a:r>
          <a:endParaRPr lang="es-ES" dirty="0"/>
        </a:p>
      </dgm:t>
    </dgm:pt>
    <dgm:pt modelId="{6815EAAD-686B-45B1-BED2-08FB5E20BF4A}" type="parTrans" cxnId="{F841CE51-E9F9-4122-97FA-E51D8E65AD99}">
      <dgm:prSet/>
      <dgm:spPr/>
      <dgm:t>
        <a:bodyPr/>
        <a:lstStyle/>
        <a:p>
          <a:endParaRPr lang="es-ES"/>
        </a:p>
      </dgm:t>
    </dgm:pt>
    <dgm:pt modelId="{03E0BF51-A684-41C2-AAB4-0991F07A48E5}" type="sibTrans" cxnId="{F841CE51-E9F9-4122-97FA-E51D8E65AD99}">
      <dgm:prSet/>
      <dgm:spPr/>
      <dgm:t>
        <a:bodyPr/>
        <a:lstStyle/>
        <a:p>
          <a:endParaRPr lang="es-ES"/>
        </a:p>
      </dgm:t>
    </dgm:pt>
    <dgm:pt modelId="{3B9FD8EA-548E-4C4C-8FF1-41A2B68B25F0}" type="pres">
      <dgm:prSet presAssocID="{65D48A4C-A6B1-4699-836B-B8AE7F535F2A}" presName="hierChild1" presStyleCnt="0">
        <dgm:presLayoutVars>
          <dgm:chPref val="1"/>
          <dgm:dir/>
          <dgm:animOne val="branch"/>
          <dgm:animLvl val="lvl"/>
          <dgm:resizeHandles/>
        </dgm:presLayoutVars>
      </dgm:prSet>
      <dgm:spPr/>
    </dgm:pt>
    <dgm:pt modelId="{37425351-4DFC-433A-B7E6-D9C28FE3AA86}" type="pres">
      <dgm:prSet presAssocID="{05F0A881-68CA-4EB1-AFE3-6665956D43E4}" presName="hierRoot1" presStyleCnt="0"/>
      <dgm:spPr/>
    </dgm:pt>
    <dgm:pt modelId="{67A1BCD7-47E6-47D2-8055-099C030CB18C}" type="pres">
      <dgm:prSet presAssocID="{05F0A881-68CA-4EB1-AFE3-6665956D43E4}" presName="composite" presStyleCnt="0"/>
      <dgm:spPr/>
    </dgm:pt>
    <dgm:pt modelId="{A240E5BD-D7DD-49AF-A5B0-377B99B3BB55}" type="pres">
      <dgm:prSet presAssocID="{05F0A881-68CA-4EB1-AFE3-6665956D43E4}" presName="background" presStyleLbl="node0" presStyleIdx="0" presStyleCnt="1"/>
      <dgm:spPr/>
    </dgm:pt>
    <dgm:pt modelId="{0625AD1A-0FD0-43F3-8C84-C0CBE63877B8}" type="pres">
      <dgm:prSet presAssocID="{05F0A881-68CA-4EB1-AFE3-6665956D43E4}" presName="text" presStyleLbl="fgAcc0" presStyleIdx="0" presStyleCnt="1">
        <dgm:presLayoutVars>
          <dgm:chPref val="3"/>
        </dgm:presLayoutVars>
      </dgm:prSet>
      <dgm:spPr/>
    </dgm:pt>
    <dgm:pt modelId="{518E06FE-5DB9-464A-AF17-A5A87A3C8F62}" type="pres">
      <dgm:prSet presAssocID="{05F0A881-68CA-4EB1-AFE3-6665956D43E4}" presName="hierChild2" presStyleCnt="0"/>
      <dgm:spPr/>
    </dgm:pt>
    <dgm:pt modelId="{5C95906B-CF32-4849-BB85-A0877A58952B}" type="pres">
      <dgm:prSet presAssocID="{2020B851-90FE-4595-924B-ABA8AECB7A96}" presName="Name10" presStyleLbl="parChTrans1D2" presStyleIdx="0" presStyleCnt="2"/>
      <dgm:spPr/>
    </dgm:pt>
    <dgm:pt modelId="{8D81E3AB-6ABB-4639-B2C3-9309646D09FA}" type="pres">
      <dgm:prSet presAssocID="{56CBF879-EBE1-4073-A0D8-43ADD9B21803}" presName="hierRoot2" presStyleCnt="0"/>
      <dgm:spPr/>
    </dgm:pt>
    <dgm:pt modelId="{7040F567-3A21-44CA-9472-EE31B5853B61}" type="pres">
      <dgm:prSet presAssocID="{56CBF879-EBE1-4073-A0D8-43ADD9B21803}" presName="composite2" presStyleCnt="0"/>
      <dgm:spPr/>
    </dgm:pt>
    <dgm:pt modelId="{BD4DAB91-4333-49BA-BB36-D712327E691E}" type="pres">
      <dgm:prSet presAssocID="{56CBF879-EBE1-4073-A0D8-43ADD9B21803}" presName="background2" presStyleLbl="node2" presStyleIdx="0" presStyleCnt="2"/>
      <dgm:spPr/>
    </dgm:pt>
    <dgm:pt modelId="{D501906A-DDC8-4C61-816F-9E11DFC69CAF}" type="pres">
      <dgm:prSet presAssocID="{56CBF879-EBE1-4073-A0D8-43ADD9B21803}" presName="text2" presStyleLbl="fgAcc2" presStyleIdx="0" presStyleCnt="2">
        <dgm:presLayoutVars>
          <dgm:chPref val="3"/>
        </dgm:presLayoutVars>
      </dgm:prSet>
      <dgm:spPr/>
    </dgm:pt>
    <dgm:pt modelId="{A4773F6E-8D1B-4E8F-9C86-4D4AF1BEF828}" type="pres">
      <dgm:prSet presAssocID="{56CBF879-EBE1-4073-A0D8-43ADD9B21803}" presName="hierChild3" presStyleCnt="0"/>
      <dgm:spPr/>
    </dgm:pt>
    <dgm:pt modelId="{340A53ED-B124-4DC0-A901-D37CA65D8D44}" type="pres">
      <dgm:prSet presAssocID="{6815EAAD-686B-45B1-BED2-08FB5E20BF4A}" presName="Name10" presStyleLbl="parChTrans1D2" presStyleIdx="1" presStyleCnt="2"/>
      <dgm:spPr/>
    </dgm:pt>
    <dgm:pt modelId="{E117B2A6-ED05-41D9-8B87-8D000135C43A}" type="pres">
      <dgm:prSet presAssocID="{C048C27A-60B0-42CA-9CFF-550436B18542}" presName="hierRoot2" presStyleCnt="0"/>
      <dgm:spPr/>
    </dgm:pt>
    <dgm:pt modelId="{1F677BE9-E131-4330-B37B-1598302ECC0A}" type="pres">
      <dgm:prSet presAssocID="{C048C27A-60B0-42CA-9CFF-550436B18542}" presName="composite2" presStyleCnt="0"/>
      <dgm:spPr/>
    </dgm:pt>
    <dgm:pt modelId="{3BDE49C5-717C-480E-8A61-E09407DF1761}" type="pres">
      <dgm:prSet presAssocID="{C048C27A-60B0-42CA-9CFF-550436B18542}" presName="background2" presStyleLbl="node2" presStyleIdx="1" presStyleCnt="2"/>
      <dgm:spPr/>
    </dgm:pt>
    <dgm:pt modelId="{7592C45F-960E-4E87-AE34-7E3603B22EF1}" type="pres">
      <dgm:prSet presAssocID="{C048C27A-60B0-42CA-9CFF-550436B18542}" presName="text2" presStyleLbl="fgAcc2" presStyleIdx="1" presStyleCnt="2">
        <dgm:presLayoutVars>
          <dgm:chPref val="3"/>
        </dgm:presLayoutVars>
      </dgm:prSet>
      <dgm:spPr/>
    </dgm:pt>
    <dgm:pt modelId="{195114EC-9E1F-442C-9C0D-7CA0378A88BD}" type="pres">
      <dgm:prSet presAssocID="{C048C27A-60B0-42CA-9CFF-550436B18542}" presName="hierChild3" presStyleCnt="0"/>
      <dgm:spPr/>
    </dgm:pt>
  </dgm:ptLst>
  <dgm:cxnLst>
    <dgm:cxn modelId="{F841CE51-E9F9-4122-97FA-E51D8E65AD99}" srcId="{05F0A881-68CA-4EB1-AFE3-6665956D43E4}" destId="{C048C27A-60B0-42CA-9CFF-550436B18542}" srcOrd="1" destOrd="0" parTransId="{6815EAAD-686B-45B1-BED2-08FB5E20BF4A}" sibTransId="{03E0BF51-A684-41C2-AAB4-0991F07A48E5}"/>
    <dgm:cxn modelId="{4FB69C87-357B-40E3-9506-FE53D214C5CD}" type="presOf" srcId="{2020B851-90FE-4595-924B-ABA8AECB7A96}" destId="{5C95906B-CF32-4849-BB85-A0877A58952B}" srcOrd="0" destOrd="0" presId="urn:microsoft.com/office/officeart/2005/8/layout/hierarchy1"/>
    <dgm:cxn modelId="{39D2A099-2EEC-4CBE-830B-0FEE8EDDED94}" type="presOf" srcId="{56CBF879-EBE1-4073-A0D8-43ADD9B21803}" destId="{D501906A-DDC8-4C61-816F-9E11DFC69CAF}" srcOrd="0" destOrd="0" presId="urn:microsoft.com/office/officeart/2005/8/layout/hierarchy1"/>
    <dgm:cxn modelId="{94F2229F-106E-44A6-B159-126DE9DFB0A9}" type="presOf" srcId="{6815EAAD-686B-45B1-BED2-08FB5E20BF4A}" destId="{340A53ED-B124-4DC0-A901-D37CA65D8D44}" srcOrd="0" destOrd="0" presId="urn:microsoft.com/office/officeart/2005/8/layout/hierarchy1"/>
    <dgm:cxn modelId="{7F89FAC8-0C77-4FC4-8312-4C6A759EB167}" type="presOf" srcId="{05F0A881-68CA-4EB1-AFE3-6665956D43E4}" destId="{0625AD1A-0FD0-43F3-8C84-C0CBE63877B8}" srcOrd="0" destOrd="0" presId="urn:microsoft.com/office/officeart/2005/8/layout/hierarchy1"/>
    <dgm:cxn modelId="{94D039DE-8B13-426C-A125-9C2C53C74360}" type="presOf" srcId="{C048C27A-60B0-42CA-9CFF-550436B18542}" destId="{7592C45F-960E-4E87-AE34-7E3603B22EF1}" srcOrd="0" destOrd="0" presId="urn:microsoft.com/office/officeart/2005/8/layout/hierarchy1"/>
    <dgm:cxn modelId="{AB8502E2-446D-4777-8622-03051AC72A4D}" srcId="{65D48A4C-A6B1-4699-836B-B8AE7F535F2A}" destId="{05F0A881-68CA-4EB1-AFE3-6665956D43E4}" srcOrd="0" destOrd="0" parTransId="{ABB96447-32B1-4195-A63D-3692919F75D1}" sibTransId="{09450F69-D795-4DBA-B800-3180F8D917D0}"/>
    <dgm:cxn modelId="{A6244DE7-6D00-4DFE-9D2F-D5E503E99C8B}" type="presOf" srcId="{65D48A4C-A6B1-4699-836B-B8AE7F535F2A}" destId="{3B9FD8EA-548E-4C4C-8FF1-41A2B68B25F0}" srcOrd="0" destOrd="0" presId="urn:microsoft.com/office/officeart/2005/8/layout/hierarchy1"/>
    <dgm:cxn modelId="{A04473EE-0582-4EC7-A9CF-08CD15FAAE76}" srcId="{05F0A881-68CA-4EB1-AFE3-6665956D43E4}" destId="{56CBF879-EBE1-4073-A0D8-43ADD9B21803}" srcOrd="0" destOrd="0" parTransId="{2020B851-90FE-4595-924B-ABA8AECB7A96}" sibTransId="{66A654C7-221F-407C-AC64-148356F8E60D}"/>
    <dgm:cxn modelId="{556BCEAF-CBAF-4D12-9251-1A38EF505258}" type="presParOf" srcId="{3B9FD8EA-548E-4C4C-8FF1-41A2B68B25F0}" destId="{37425351-4DFC-433A-B7E6-D9C28FE3AA86}" srcOrd="0" destOrd="0" presId="urn:microsoft.com/office/officeart/2005/8/layout/hierarchy1"/>
    <dgm:cxn modelId="{F9B2B616-832F-43BF-BC2D-E07CAEEE8F5C}" type="presParOf" srcId="{37425351-4DFC-433A-B7E6-D9C28FE3AA86}" destId="{67A1BCD7-47E6-47D2-8055-099C030CB18C}" srcOrd="0" destOrd="0" presId="urn:microsoft.com/office/officeart/2005/8/layout/hierarchy1"/>
    <dgm:cxn modelId="{319C3AA1-B100-4863-8DA0-13F215794990}" type="presParOf" srcId="{67A1BCD7-47E6-47D2-8055-099C030CB18C}" destId="{A240E5BD-D7DD-49AF-A5B0-377B99B3BB55}" srcOrd="0" destOrd="0" presId="urn:microsoft.com/office/officeart/2005/8/layout/hierarchy1"/>
    <dgm:cxn modelId="{E75EE301-1028-4685-A055-C5321CFAA865}" type="presParOf" srcId="{67A1BCD7-47E6-47D2-8055-099C030CB18C}" destId="{0625AD1A-0FD0-43F3-8C84-C0CBE63877B8}" srcOrd="1" destOrd="0" presId="urn:microsoft.com/office/officeart/2005/8/layout/hierarchy1"/>
    <dgm:cxn modelId="{8A1F4D9D-FDC8-41BC-BA13-B2B3686669E0}" type="presParOf" srcId="{37425351-4DFC-433A-B7E6-D9C28FE3AA86}" destId="{518E06FE-5DB9-464A-AF17-A5A87A3C8F62}" srcOrd="1" destOrd="0" presId="urn:microsoft.com/office/officeart/2005/8/layout/hierarchy1"/>
    <dgm:cxn modelId="{F5D5E402-5EF2-45D4-99E5-F4A7CF0FED2D}" type="presParOf" srcId="{518E06FE-5DB9-464A-AF17-A5A87A3C8F62}" destId="{5C95906B-CF32-4849-BB85-A0877A58952B}" srcOrd="0" destOrd="0" presId="urn:microsoft.com/office/officeart/2005/8/layout/hierarchy1"/>
    <dgm:cxn modelId="{B47051BC-045A-419F-9BEB-0E4845EF88C5}" type="presParOf" srcId="{518E06FE-5DB9-464A-AF17-A5A87A3C8F62}" destId="{8D81E3AB-6ABB-4639-B2C3-9309646D09FA}" srcOrd="1" destOrd="0" presId="urn:microsoft.com/office/officeart/2005/8/layout/hierarchy1"/>
    <dgm:cxn modelId="{C2F73622-B394-4280-956D-B4B3729F3984}" type="presParOf" srcId="{8D81E3AB-6ABB-4639-B2C3-9309646D09FA}" destId="{7040F567-3A21-44CA-9472-EE31B5853B61}" srcOrd="0" destOrd="0" presId="urn:microsoft.com/office/officeart/2005/8/layout/hierarchy1"/>
    <dgm:cxn modelId="{F1C241F9-6EFF-4395-9BEB-6C765F1BBEE4}" type="presParOf" srcId="{7040F567-3A21-44CA-9472-EE31B5853B61}" destId="{BD4DAB91-4333-49BA-BB36-D712327E691E}" srcOrd="0" destOrd="0" presId="urn:microsoft.com/office/officeart/2005/8/layout/hierarchy1"/>
    <dgm:cxn modelId="{98E0091D-D0CC-435B-9DAE-3FDC84C85F25}" type="presParOf" srcId="{7040F567-3A21-44CA-9472-EE31B5853B61}" destId="{D501906A-DDC8-4C61-816F-9E11DFC69CAF}" srcOrd="1" destOrd="0" presId="urn:microsoft.com/office/officeart/2005/8/layout/hierarchy1"/>
    <dgm:cxn modelId="{A59ED0D6-F585-4166-9D52-6A23E9C863A7}" type="presParOf" srcId="{8D81E3AB-6ABB-4639-B2C3-9309646D09FA}" destId="{A4773F6E-8D1B-4E8F-9C86-4D4AF1BEF828}" srcOrd="1" destOrd="0" presId="urn:microsoft.com/office/officeart/2005/8/layout/hierarchy1"/>
    <dgm:cxn modelId="{81685ED1-5592-4F08-A101-3BF0D5CC60CE}" type="presParOf" srcId="{518E06FE-5DB9-464A-AF17-A5A87A3C8F62}" destId="{340A53ED-B124-4DC0-A901-D37CA65D8D44}" srcOrd="2" destOrd="0" presId="urn:microsoft.com/office/officeart/2005/8/layout/hierarchy1"/>
    <dgm:cxn modelId="{ADFE378F-567E-4BDD-9C19-6FDB5E3F3EF8}" type="presParOf" srcId="{518E06FE-5DB9-464A-AF17-A5A87A3C8F62}" destId="{E117B2A6-ED05-41D9-8B87-8D000135C43A}" srcOrd="3" destOrd="0" presId="urn:microsoft.com/office/officeart/2005/8/layout/hierarchy1"/>
    <dgm:cxn modelId="{37E6F6DE-3F8D-4A1C-A8B9-D7BBFA13805C}" type="presParOf" srcId="{E117B2A6-ED05-41D9-8B87-8D000135C43A}" destId="{1F677BE9-E131-4330-B37B-1598302ECC0A}" srcOrd="0" destOrd="0" presId="urn:microsoft.com/office/officeart/2005/8/layout/hierarchy1"/>
    <dgm:cxn modelId="{41B1B847-A64B-498D-8C75-623E39407AED}" type="presParOf" srcId="{1F677BE9-E131-4330-B37B-1598302ECC0A}" destId="{3BDE49C5-717C-480E-8A61-E09407DF1761}" srcOrd="0" destOrd="0" presId="urn:microsoft.com/office/officeart/2005/8/layout/hierarchy1"/>
    <dgm:cxn modelId="{42DA5AF4-6068-4ABD-AEDD-EC0D63C93DB1}" type="presParOf" srcId="{1F677BE9-E131-4330-B37B-1598302ECC0A}" destId="{7592C45F-960E-4E87-AE34-7E3603B22EF1}" srcOrd="1" destOrd="0" presId="urn:microsoft.com/office/officeart/2005/8/layout/hierarchy1"/>
    <dgm:cxn modelId="{C50A70F4-64B8-48C9-B6C2-F8813C6D012D}" type="presParOf" srcId="{E117B2A6-ED05-41D9-8B87-8D000135C43A}" destId="{195114EC-9E1F-442C-9C0D-7CA0378A88B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642138-11EE-4AD1-BA79-C0BFB6F4C6A1}" type="doc">
      <dgm:prSet loTypeId="urn:microsoft.com/office/officeart/2005/8/layout/hierarchy1" loCatId="hierarchy" qsTypeId="urn:microsoft.com/office/officeart/2005/8/quickstyle/simple1" qsCatId="simple" csTypeId="urn:microsoft.com/office/officeart/2005/8/colors/colorful3" csCatId="colorful" phldr="1"/>
      <dgm:spPr/>
      <dgm:t>
        <a:bodyPr/>
        <a:lstStyle/>
        <a:p>
          <a:endParaRPr lang="es-ES"/>
        </a:p>
      </dgm:t>
    </dgm:pt>
    <dgm:pt modelId="{CE51401F-D9C7-40CE-8FC9-11EDDD3ADFB7}">
      <dgm:prSet phldrT="[Texto]" custT="1"/>
      <dgm:spPr/>
      <dgm:t>
        <a:bodyPr/>
        <a:lstStyle/>
        <a:p>
          <a:pPr algn="ctr"/>
          <a:r>
            <a:rPr lang="es-ES" sz="4800" b="1" dirty="0"/>
            <a:t>Conocimiento didáctico del contenido</a:t>
          </a:r>
          <a:endParaRPr lang="es-ES" sz="4800" dirty="0"/>
        </a:p>
      </dgm:t>
    </dgm:pt>
    <dgm:pt modelId="{6C107A24-DB66-41ED-A138-38D20C0881EC}" type="parTrans" cxnId="{02CBB320-243F-4721-9F85-A89646BABB40}">
      <dgm:prSet/>
      <dgm:spPr/>
      <dgm:t>
        <a:bodyPr/>
        <a:lstStyle/>
        <a:p>
          <a:pPr algn="ctr"/>
          <a:endParaRPr lang="es-ES"/>
        </a:p>
      </dgm:t>
    </dgm:pt>
    <dgm:pt modelId="{E71AB4F2-4355-42D3-85A9-4A5BA253116B}" type="sibTrans" cxnId="{02CBB320-243F-4721-9F85-A89646BABB40}">
      <dgm:prSet/>
      <dgm:spPr/>
      <dgm:t>
        <a:bodyPr/>
        <a:lstStyle/>
        <a:p>
          <a:pPr algn="ctr"/>
          <a:endParaRPr lang="es-ES"/>
        </a:p>
      </dgm:t>
    </dgm:pt>
    <dgm:pt modelId="{BDA4A246-7A28-4F79-90A3-9D6FB4A588E2}">
      <dgm:prSet phldrT="[Texto]"/>
      <dgm:spPr/>
      <dgm:t>
        <a:bodyPr/>
        <a:lstStyle/>
        <a:p>
          <a:pPr algn="ctr"/>
          <a:r>
            <a:rPr lang="es-MX" dirty="0"/>
            <a:t>Adquiere particular interés porque identifica los cuerpos de conocimientos distintivos para la enseñanza. </a:t>
          </a:r>
          <a:r>
            <a:rPr lang="es-ES" dirty="0"/>
            <a:t>Es la categoría que</a:t>
          </a:r>
        </a:p>
      </dgm:t>
    </dgm:pt>
    <dgm:pt modelId="{D3E1B54A-867E-4DBA-A211-0BCE80998BC0}" type="parTrans" cxnId="{3E25BF34-6222-412A-AD6E-ED6768DBE9D4}">
      <dgm:prSet/>
      <dgm:spPr/>
      <dgm:t>
        <a:bodyPr/>
        <a:lstStyle/>
        <a:p>
          <a:pPr algn="ctr"/>
          <a:endParaRPr lang="es-ES"/>
        </a:p>
      </dgm:t>
    </dgm:pt>
    <dgm:pt modelId="{940AEC15-F4EE-48BB-B15F-B146E6412B99}" type="sibTrans" cxnId="{3E25BF34-6222-412A-AD6E-ED6768DBE9D4}">
      <dgm:prSet/>
      <dgm:spPr/>
      <dgm:t>
        <a:bodyPr/>
        <a:lstStyle/>
        <a:p>
          <a:pPr algn="ctr"/>
          <a:endParaRPr lang="es-ES"/>
        </a:p>
      </dgm:t>
    </dgm:pt>
    <dgm:pt modelId="{4DD51327-5F38-4F52-885E-2BFF1862A645}">
      <dgm:prSet phldrT="[Texto]"/>
      <dgm:spPr/>
      <dgm:t>
        <a:bodyPr/>
        <a:lstStyle/>
        <a:p>
          <a:pPr algn="ctr"/>
          <a:r>
            <a:rPr lang="es-ES" dirty="0"/>
            <a:t>Es el conocimiento que va más allá del tema de la materia en sin y que llega a las dimensiones del conocimiento de la materia para la enseñanza.</a:t>
          </a:r>
        </a:p>
      </dgm:t>
    </dgm:pt>
    <dgm:pt modelId="{D395BBF5-4591-4ED7-95C0-2F6F7DBB2EB7}" type="parTrans" cxnId="{E404B38A-575E-40B4-9AF8-F3E2EFD9A2C1}">
      <dgm:prSet/>
      <dgm:spPr/>
      <dgm:t>
        <a:bodyPr/>
        <a:lstStyle/>
        <a:p>
          <a:pPr algn="ctr"/>
          <a:endParaRPr lang="es-ES"/>
        </a:p>
      </dgm:t>
    </dgm:pt>
    <dgm:pt modelId="{5D6DBAB6-68EA-4B6D-927B-2C4C87E55C2B}" type="sibTrans" cxnId="{E404B38A-575E-40B4-9AF8-F3E2EFD9A2C1}">
      <dgm:prSet/>
      <dgm:spPr/>
      <dgm:t>
        <a:bodyPr/>
        <a:lstStyle/>
        <a:p>
          <a:pPr algn="ctr"/>
          <a:endParaRPr lang="es-ES"/>
        </a:p>
      </dgm:t>
    </dgm:pt>
    <dgm:pt modelId="{B71F50D2-4DF0-440E-A03E-203E6C3703E4}">
      <dgm:prSet phldrT="[Texto]"/>
      <dgm:spPr/>
      <dgm:t>
        <a:bodyPr/>
        <a:lstStyle/>
        <a:p>
          <a:pPr algn="ctr"/>
          <a:r>
            <a:rPr lang="es-ES" dirty="0"/>
            <a:t>Es la categoría que con mayor probabilidad permite distinguir entre la comparación del contenido del especialista y la comparación del pedagogo </a:t>
          </a:r>
        </a:p>
      </dgm:t>
    </dgm:pt>
    <dgm:pt modelId="{5A6CE09F-F189-45CE-9188-F02ABFEAB0BC}" type="sibTrans" cxnId="{28561877-813E-4829-9E69-9AB399A6D908}">
      <dgm:prSet/>
      <dgm:spPr/>
      <dgm:t>
        <a:bodyPr/>
        <a:lstStyle/>
        <a:p>
          <a:pPr algn="ctr"/>
          <a:endParaRPr lang="es-ES"/>
        </a:p>
      </dgm:t>
    </dgm:pt>
    <dgm:pt modelId="{254DE1D4-AE17-4379-94EC-1B9FD8FF8FED}" type="parTrans" cxnId="{28561877-813E-4829-9E69-9AB399A6D908}">
      <dgm:prSet/>
      <dgm:spPr/>
      <dgm:t>
        <a:bodyPr/>
        <a:lstStyle/>
        <a:p>
          <a:pPr algn="ctr"/>
          <a:endParaRPr lang="es-ES"/>
        </a:p>
      </dgm:t>
    </dgm:pt>
    <dgm:pt modelId="{FB94CE9B-7218-473C-AC98-781E20DD7259}">
      <dgm:prSet phldrT="[Texto]"/>
      <dgm:spPr/>
      <dgm:t>
        <a:bodyPr/>
        <a:lstStyle/>
        <a:p>
          <a:pPr algn="ctr"/>
          <a:r>
            <a:rPr lang="es-ES" dirty="0"/>
            <a:t>adquiere particular interés por que identifica los cuerpos de conocimientos distintivos para la enseñanza representando la mezcla entre:</a:t>
          </a:r>
        </a:p>
      </dgm:t>
    </dgm:pt>
    <dgm:pt modelId="{83C9E0D3-5BB2-4807-A890-E5D92F96012A}" type="parTrans" cxnId="{CE1A80A3-0250-4E6C-8B6A-B90CE24F04A9}">
      <dgm:prSet/>
      <dgm:spPr/>
      <dgm:t>
        <a:bodyPr/>
        <a:lstStyle/>
        <a:p>
          <a:pPr algn="ctr"/>
          <a:endParaRPr lang="es-ES"/>
        </a:p>
      </dgm:t>
    </dgm:pt>
    <dgm:pt modelId="{6D98E3AE-D5E7-4DEC-8E13-633585BD2EDB}" type="sibTrans" cxnId="{CE1A80A3-0250-4E6C-8B6A-B90CE24F04A9}">
      <dgm:prSet/>
      <dgm:spPr/>
      <dgm:t>
        <a:bodyPr/>
        <a:lstStyle/>
        <a:p>
          <a:pPr algn="ctr"/>
          <a:endParaRPr lang="es-ES"/>
        </a:p>
      </dgm:t>
    </dgm:pt>
    <dgm:pt modelId="{24B90108-71BB-4114-AD03-AAD1289A9EA1}">
      <dgm:prSet/>
      <dgm:spPr/>
      <dgm:t>
        <a:bodyPr/>
        <a:lstStyle/>
        <a:p>
          <a:pPr algn="ctr"/>
          <a:r>
            <a:rPr lang="es-ES" dirty="0"/>
            <a:t>Contenido y pedagogía por la que se llega a una comprensión de determinados temas y problemas</a:t>
          </a:r>
        </a:p>
      </dgm:t>
    </dgm:pt>
    <dgm:pt modelId="{B1E9EB91-A043-4BFA-9C2D-C7090303A14F}" type="sibTrans" cxnId="{D87D5C22-A944-4395-A358-F75AB1D3A408}">
      <dgm:prSet/>
      <dgm:spPr/>
      <dgm:t>
        <a:bodyPr/>
        <a:lstStyle/>
        <a:p>
          <a:pPr algn="ctr"/>
          <a:endParaRPr lang="es-ES"/>
        </a:p>
      </dgm:t>
    </dgm:pt>
    <dgm:pt modelId="{61D578AB-63C2-407C-B9A4-F9FCDB3AE3E8}" type="parTrans" cxnId="{D87D5C22-A944-4395-A358-F75AB1D3A408}">
      <dgm:prSet/>
      <dgm:spPr/>
      <dgm:t>
        <a:bodyPr/>
        <a:lstStyle/>
        <a:p>
          <a:pPr algn="ctr"/>
          <a:endParaRPr lang="es-ES"/>
        </a:p>
      </dgm:t>
    </dgm:pt>
    <dgm:pt modelId="{C687CB15-16D7-4678-B70A-4D047CE5EAC0}">
      <dgm:prSet/>
      <dgm:spPr/>
      <dgm:t>
        <a:bodyPr/>
        <a:lstStyle/>
        <a:p>
          <a:pPr algn="ctr"/>
          <a:r>
            <a:rPr lang="es-ES" dirty="0"/>
            <a:t>se organizan se representan y se adaptan a los diversos intereses y capacidades de los alumnos  y se expone para su enseñanza.</a:t>
          </a:r>
        </a:p>
      </dgm:t>
    </dgm:pt>
    <dgm:pt modelId="{8F9898A3-1780-4B40-9315-F5A64BB2DABD}" type="parTrans" cxnId="{7C25F08A-087F-4752-9384-6C3D0A26B195}">
      <dgm:prSet/>
      <dgm:spPr/>
      <dgm:t>
        <a:bodyPr/>
        <a:lstStyle/>
        <a:p>
          <a:pPr algn="ctr"/>
          <a:endParaRPr lang="es-ES"/>
        </a:p>
      </dgm:t>
    </dgm:pt>
    <dgm:pt modelId="{61F309FB-F7BF-46C9-B865-13F72C4FEE55}" type="sibTrans" cxnId="{7C25F08A-087F-4752-9384-6C3D0A26B195}">
      <dgm:prSet/>
      <dgm:spPr/>
      <dgm:t>
        <a:bodyPr/>
        <a:lstStyle/>
        <a:p>
          <a:pPr algn="ctr"/>
          <a:endParaRPr lang="es-ES"/>
        </a:p>
      </dgm:t>
    </dgm:pt>
    <dgm:pt modelId="{CC6D87AD-35C4-4D9F-9E3D-8C2F49B83504}" type="pres">
      <dgm:prSet presAssocID="{38642138-11EE-4AD1-BA79-C0BFB6F4C6A1}" presName="hierChild1" presStyleCnt="0">
        <dgm:presLayoutVars>
          <dgm:chPref val="1"/>
          <dgm:dir/>
          <dgm:animOne val="branch"/>
          <dgm:animLvl val="lvl"/>
          <dgm:resizeHandles/>
        </dgm:presLayoutVars>
      </dgm:prSet>
      <dgm:spPr/>
    </dgm:pt>
    <dgm:pt modelId="{C7AA2404-7A8F-4163-A9B1-5138428680CE}" type="pres">
      <dgm:prSet presAssocID="{CE51401F-D9C7-40CE-8FC9-11EDDD3ADFB7}" presName="hierRoot1" presStyleCnt="0"/>
      <dgm:spPr/>
    </dgm:pt>
    <dgm:pt modelId="{DAE2078C-EFBD-44D8-B40E-B8315D60D854}" type="pres">
      <dgm:prSet presAssocID="{CE51401F-D9C7-40CE-8FC9-11EDDD3ADFB7}" presName="composite" presStyleCnt="0"/>
      <dgm:spPr/>
    </dgm:pt>
    <dgm:pt modelId="{3F168082-0A9F-4006-948B-36AB26161324}" type="pres">
      <dgm:prSet presAssocID="{CE51401F-D9C7-40CE-8FC9-11EDDD3ADFB7}" presName="background" presStyleLbl="node0" presStyleIdx="0" presStyleCnt="1"/>
      <dgm:spPr/>
    </dgm:pt>
    <dgm:pt modelId="{2CF2705D-AD74-4BD2-A35F-F14B7D11BCDC}" type="pres">
      <dgm:prSet presAssocID="{CE51401F-D9C7-40CE-8FC9-11EDDD3ADFB7}" presName="text" presStyleLbl="fgAcc0" presStyleIdx="0" presStyleCnt="1" custScaleX="459526">
        <dgm:presLayoutVars>
          <dgm:chPref val="3"/>
        </dgm:presLayoutVars>
      </dgm:prSet>
      <dgm:spPr/>
    </dgm:pt>
    <dgm:pt modelId="{7D1CB0E1-3947-4CB1-9284-2F292614C5C9}" type="pres">
      <dgm:prSet presAssocID="{CE51401F-D9C7-40CE-8FC9-11EDDD3ADFB7}" presName="hierChild2" presStyleCnt="0"/>
      <dgm:spPr/>
    </dgm:pt>
    <dgm:pt modelId="{7DD72502-0B52-4431-9D50-97E5E109817D}" type="pres">
      <dgm:prSet presAssocID="{D3E1B54A-867E-4DBA-A211-0BCE80998BC0}" presName="Name10" presStyleLbl="parChTrans1D2" presStyleIdx="0" presStyleCnt="3"/>
      <dgm:spPr/>
    </dgm:pt>
    <dgm:pt modelId="{9C2EEA5C-7A38-433E-B1A7-BADD0984C836}" type="pres">
      <dgm:prSet presAssocID="{BDA4A246-7A28-4F79-90A3-9D6FB4A588E2}" presName="hierRoot2" presStyleCnt="0"/>
      <dgm:spPr/>
    </dgm:pt>
    <dgm:pt modelId="{ECF8BA95-5BF3-4C57-96F2-BD02481B8051}" type="pres">
      <dgm:prSet presAssocID="{BDA4A246-7A28-4F79-90A3-9D6FB4A588E2}" presName="composite2" presStyleCnt="0"/>
      <dgm:spPr/>
    </dgm:pt>
    <dgm:pt modelId="{D8B01AF0-DBEF-40F8-BAE7-23610525FD58}" type="pres">
      <dgm:prSet presAssocID="{BDA4A246-7A28-4F79-90A3-9D6FB4A588E2}" presName="background2" presStyleLbl="node2" presStyleIdx="0" presStyleCnt="3"/>
      <dgm:spPr/>
    </dgm:pt>
    <dgm:pt modelId="{EFF82D3C-26D0-4641-A5A1-B9568E9CF1E0}" type="pres">
      <dgm:prSet presAssocID="{BDA4A246-7A28-4F79-90A3-9D6FB4A588E2}" presName="text2" presStyleLbl="fgAcc2" presStyleIdx="0" presStyleCnt="3">
        <dgm:presLayoutVars>
          <dgm:chPref val="3"/>
        </dgm:presLayoutVars>
      </dgm:prSet>
      <dgm:spPr/>
    </dgm:pt>
    <dgm:pt modelId="{8401662A-A6CD-4454-A834-BE5085AD2C53}" type="pres">
      <dgm:prSet presAssocID="{BDA4A246-7A28-4F79-90A3-9D6FB4A588E2}" presName="hierChild3" presStyleCnt="0"/>
      <dgm:spPr/>
    </dgm:pt>
    <dgm:pt modelId="{2D30088E-CA17-41EC-B1FC-F32F7EF50581}" type="pres">
      <dgm:prSet presAssocID="{254DE1D4-AE17-4379-94EC-1B9FD8FF8FED}" presName="Name17" presStyleLbl="parChTrans1D3" presStyleIdx="0" presStyleCnt="3"/>
      <dgm:spPr/>
    </dgm:pt>
    <dgm:pt modelId="{0C3FB2D2-299C-4F74-97F1-1FD65D5C3FFE}" type="pres">
      <dgm:prSet presAssocID="{B71F50D2-4DF0-440E-A03E-203E6C3703E4}" presName="hierRoot3" presStyleCnt="0"/>
      <dgm:spPr/>
    </dgm:pt>
    <dgm:pt modelId="{DCF36B51-9412-4F3C-AED6-3591DD085C3F}" type="pres">
      <dgm:prSet presAssocID="{B71F50D2-4DF0-440E-A03E-203E6C3703E4}" presName="composite3" presStyleCnt="0"/>
      <dgm:spPr/>
    </dgm:pt>
    <dgm:pt modelId="{8C6CA6F1-D4C7-4F1B-89A8-2062E6E39629}" type="pres">
      <dgm:prSet presAssocID="{B71F50D2-4DF0-440E-A03E-203E6C3703E4}" presName="background3" presStyleLbl="node3" presStyleIdx="0" presStyleCnt="3"/>
      <dgm:spPr/>
    </dgm:pt>
    <dgm:pt modelId="{3CB810BC-E0E7-4D4F-9083-C6E6A8F0EA8D}" type="pres">
      <dgm:prSet presAssocID="{B71F50D2-4DF0-440E-A03E-203E6C3703E4}" presName="text3" presStyleLbl="fgAcc3" presStyleIdx="0" presStyleCnt="3">
        <dgm:presLayoutVars>
          <dgm:chPref val="3"/>
        </dgm:presLayoutVars>
      </dgm:prSet>
      <dgm:spPr/>
    </dgm:pt>
    <dgm:pt modelId="{6DB37595-B699-4CC6-9B7E-6C1A99D9DB91}" type="pres">
      <dgm:prSet presAssocID="{B71F50D2-4DF0-440E-A03E-203E6C3703E4}" presName="hierChild4" presStyleCnt="0"/>
      <dgm:spPr/>
    </dgm:pt>
    <dgm:pt modelId="{6C5F5201-651B-4E62-A5DF-60CF0E5AB5F3}" type="pres">
      <dgm:prSet presAssocID="{D395BBF5-4591-4ED7-95C0-2F6F7DBB2EB7}" presName="Name10" presStyleLbl="parChTrans1D2" presStyleIdx="1" presStyleCnt="3"/>
      <dgm:spPr/>
    </dgm:pt>
    <dgm:pt modelId="{2E6FA716-6AB5-496B-AC52-02FC7E8ADF44}" type="pres">
      <dgm:prSet presAssocID="{4DD51327-5F38-4F52-885E-2BFF1862A645}" presName="hierRoot2" presStyleCnt="0"/>
      <dgm:spPr/>
    </dgm:pt>
    <dgm:pt modelId="{FF12B270-246A-4DE6-ABBE-A58DF2C0094D}" type="pres">
      <dgm:prSet presAssocID="{4DD51327-5F38-4F52-885E-2BFF1862A645}" presName="composite2" presStyleCnt="0"/>
      <dgm:spPr/>
    </dgm:pt>
    <dgm:pt modelId="{AC9C6DBF-14A0-448C-A6E0-445BE33B4E44}" type="pres">
      <dgm:prSet presAssocID="{4DD51327-5F38-4F52-885E-2BFF1862A645}" presName="background2" presStyleLbl="node2" presStyleIdx="1" presStyleCnt="3"/>
      <dgm:spPr/>
    </dgm:pt>
    <dgm:pt modelId="{FBDDD03E-AB02-4E93-9F5C-33EC44CCBE7D}" type="pres">
      <dgm:prSet presAssocID="{4DD51327-5F38-4F52-885E-2BFF1862A645}" presName="text2" presStyleLbl="fgAcc2" presStyleIdx="1" presStyleCnt="3">
        <dgm:presLayoutVars>
          <dgm:chPref val="3"/>
        </dgm:presLayoutVars>
      </dgm:prSet>
      <dgm:spPr/>
    </dgm:pt>
    <dgm:pt modelId="{B6DF4D9A-C0EC-4DA3-9D33-F9FEDDE79805}" type="pres">
      <dgm:prSet presAssocID="{4DD51327-5F38-4F52-885E-2BFF1862A645}" presName="hierChild3" presStyleCnt="0"/>
      <dgm:spPr/>
    </dgm:pt>
    <dgm:pt modelId="{3A7D040F-A50D-438B-80D3-320DC2E242F7}" type="pres">
      <dgm:prSet presAssocID="{83C9E0D3-5BB2-4807-A890-E5D92F96012A}" presName="Name10" presStyleLbl="parChTrans1D2" presStyleIdx="2" presStyleCnt="3"/>
      <dgm:spPr/>
    </dgm:pt>
    <dgm:pt modelId="{2BD912A8-AFE3-40B9-9326-D2A1A163DDCE}" type="pres">
      <dgm:prSet presAssocID="{FB94CE9B-7218-473C-AC98-781E20DD7259}" presName="hierRoot2" presStyleCnt="0"/>
      <dgm:spPr/>
    </dgm:pt>
    <dgm:pt modelId="{CB5EA76C-A9C6-46D1-836E-A4CB6D2E1548}" type="pres">
      <dgm:prSet presAssocID="{FB94CE9B-7218-473C-AC98-781E20DD7259}" presName="composite2" presStyleCnt="0"/>
      <dgm:spPr/>
    </dgm:pt>
    <dgm:pt modelId="{A839A986-DFBB-4ECC-8BAD-ACF645DEF234}" type="pres">
      <dgm:prSet presAssocID="{FB94CE9B-7218-473C-AC98-781E20DD7259}" presName="background2" presStyleLbl="node2" presStyleIdx="2" presStyleCnt="3"/>
      <dgm:spPr/>
    </dgm:pt>
    <dgm:pt modelId="{415C1DCD-5ABB-4DEF-AA5D-DBEB99D2E74F}" type="pres">
      <dgm:prSet presAssocID="{FB94CE9B-7218-473C-AC98-781E20DD7259}" presName="text2" presStyleLbl="fgAcc2" presStyleIdx="2" presStyleCnt="3">
        <dgm:presLayoutVars>
          <dgm:chPref val="3"/>
        </dgm:presLayoutVars>
      </dgm:prSet>
      <dgm:spPr/>
    </dgm:pt>
    <dgm:pt modelId="{50A740DE-1F60-49C6-81B7-96E0FA86B124}" type="pres">
      <dgm:prSet presAssocID="{FB94CE9B-7218-473C-AC98-781E20DD7259}" presName="hierChild3" presStyleCnt="0"/>
      <dgm:spPr/>
    </dgm:pt>
    <dgm:pt modelId="{B827201F-4FDF-4C1E-9EA0-4DFDE44BDFC3}" type="pres">
      <dgm:prSet presAssocID="{61D578AB-63C2-407C-B9A4-F9FCDB3AE3E8}" presName="Name17" presStyleLbl="parChTrans1D3" presStyleIdx="1" presStyleCnt="3"/>
      <dgm:spPr/>
    </dgm:pt>
    <dgm:pt modelId="{67BE0D9B-7674-47F3-AB9F-1CBD9F689272}" type="pres">
      <dgm:prSet presAssocID="{24B90108-71BB-4114-AD03-AAD1289A9EA1}" presName="hierRoot3" presStyleCnt="0"/>
      <dgm:spPr/>
    </dgm:pt>
    <dgm:pt modelId="{FEE367E1-1722-4745-82F6-18F9A1E5283E}" type="pres">
      <dgm:prSet presAssocID="{24B90108-71BB-4114-AD03-AAD1289A9EA1}" presName="composite3" presStyleCnt="0"/>
      <dgm:spPr/>
    </dgm:pt>
    <dgm:pt modelId="{8A20E74A-DD2A-4466-9570-7773783C701B}" type="pres">
      <dgm:prSet presAssocID="{24B90108-71BB-4114-AD03-AAD1289A9EA1}" presName="background3" presStyleLbl="node3" presStyleIdx="1" presStyleCnt="3"/>
      <dgm:spPr/>
    </dgm:pt>
    <dgm:pt modelId="{71E97665-B86C-4486-9F3E-70DD8ABD47C2}" type="pres">
      <dgm:prSet presAssocID="{24B90108-71BB-4114-AD03-AAD1289A9EA1}" presName="text3" presStyleLbl="fgAcc3" presStyleIdx="1" presStyleCnt="3">
        <dgm:presLayoutVars>
          <dgm:chPref val="3"/>
        </dgm:presLayoutVars>
      </dgm:prSet>
      <dgm:spPr/>
    </dgm:pt>
    <dgm:pt modelId="{32285963-E03C-4328-A3C0-4A03F9A3F463}" type="pres">
      <dgm:prSet presAssocID="{24B90108-71BB-4114-AD03-AAD1289A9EA1}" presName="hierChild4" presStyleCnt="0"/>
      <dgm:spPr/>
    </dgm:pt>
    <dgm:pt modelId="{17E77CA3-A0A3-4212-8249-B0A212971869}" type="pres">
      <dgm:prSet presAssocID="{8F9898A3-1780-4B40-9315-F5A64BB2DABD}" presName="Name17" presStyleLbl="parChTrans1D3" presStyleIdx="2" presStyleCnt="3"/>
      <dgm:spPr/>
    </dgm:pt>
    <dgm:pt modelId="{B068064D-E736-40FA-9DB6-1D13CAB4EEBE}" type="pres">
      <dgm:prSet presAssocID="{C687CB15-16D7-4678-B70A-4D047CE5EAC0}" presName="hierRoot3" presStyleCnt="0"/>
      <dgm:spPr/>
    </dgm:pt>
    <dgm:pt modelId="{4176EDAC-5564-4A10-AE3C-9F6B754C159A}" type="pres">
      <dgm:prSet presAssocID="{C687CB15-16D7-4678-B70A-4D047CE5EAC0}" presName="composite3" presStyleCnt="0"/>
      <dgm:spPr/>
    </dgm:pt>
    <dgm:pt modelId="{30AEB8A0-B0D6-4E4F-B46D-72D726E334E3}" type="pres">
      <dgm:prSet presAssocID="{C687CB15-16D7-4678-B70A-4D047CE5EAC0}" presName="background3" presStyleLbl="node3" presStyleIdx="2" presStyleCnt="3"/>
      <dgm:spPr/>
    </dgm:pt>
    <dgm:pt modelId="{FE12BDE9-82CD-4BC3-B353-9E97D362AFE5}" type="pres">
      <dgm:prSet presAssocID="{C687CB15-16D7-4678-B70A-4D047CE5EAC0}" presName="text3" presStyleLbl="fgAcc3" presStyleIdx="2" presStyleCnt="3">
        <dgm:presLayoutVars>
          <dgm:chPref val="3"/>
        </dgm:presLayoutVars>
      </dgm:prSet>
      <dgm:spPr/>
    </dgm:pt>
    <dgm:pt modelId="{C4658B5F-0E4F-4D6E-9311-8F64A1ABD2BA}" type="pres">
      <dgm:prSet presAssocID="{C687CB15-16D7-4678-B70A-4D047CE5EAC0}" presName="hierChild4" presStyleCnt="0"/>
      <dgm:spPr/>
    </dgm:pt>
  </dgm:ptLst>
  <dgm:cxnLst>
    <dgm:cxn modelId="{A7AC1F06-5421-49A5-A2A9-E55933B0E4D8}" type="presOf" srcId="{24B90108-71BB-4114-AD03-AAD1289A9EA1}" destId="{71E97665-B86C-4486-9F3E-70DD8ABD47C2}" srcOrd="0" destOrd="0" presId="urn:microsoft.com/office/officeart/2005/8/layout/hierarchy1"/>
    <dgm:cxn modelId="{02CBB320-243F-4721-9F85-A89646BABB40}" srcId="{38642138-11EE-4AD1-BA79-C0BFB6F4C6A1}" destId="{CE51401F-D9C7-40CE-8FC9-11EDDD3ADFB7}" srcOrd="0" destOrd="0" parTransId="{6C107A24-DB66-41ED-A138-38D20C0881EC}" sibTransId="{E71AB4F2-4355-42D3-85A9-4A5BA253116B}"/>
    <dgm:cxn modelId="{D87D5C22-A944-4395-A358-F75AB1D3A408}" srcId="{FB94CE9B-7218-473C-AC98-781E20DD7259}" destId="{24B90108-71BB-4114-AD03-AAD1289A9EA1}" srcOrd="0" destOrd="0" parTransId="{61D578AB-63C2-407C-B9A4-F9FCDB3AE3E8}" sibTransId="{B1E9EB91-A043-4BFA-9C2D-C7090303A14F}"/>
    <dgm:cxn modelId="{1DF76D24-F2AF-48AF-B806-987C32664CAD}" type="presOf" srcId="{4DD51327-5F38-4F52-885E-2BFF1862A645}" destId="{FBDDD03E-AB02-4E93-9F5C-33EC44CCBE7D}" srcOrd="0" destOrd="0" presId="urn:microsoft.com/office/officeart/2005/8/layout/hierarchy1"/>
    <dgm:cxn modelId="{32A02B2F-61EC-42FD-A07E-923E01BCC365}" type="presOf" srcId="{B71F50D2-4DF0-440E-A03E-203E6C3703E4}" destId="{3CB810BC-E0E7-4D4F-9083-C6E6A8F0EA8D}" srcOrd="0" destOrd="0" presId="urn:microsoft.com/office/officeart/2005/8/layout/hierarchy1"/>
    <dgm:cxn modelId="{03FE8534-63DA-4697-8498-77EAADABC560}" type="presOf" srcId="{CE51401F-D9C7-40CE-8FC9-11EDDD3ADFB7}" destId="{2CF2705D-AD74-4BD2-A35F-F14B7D11BCDC}" srcOrd="0" destOrd="0" presId="urn:microsoft.com/office/officeart/2005/8/layout/hierarchy1"/>
    <dgm:cxn modelId="{3E25BF34-6222-412A-AD6E-ED6768DBE9D4}" srcId="{CE51401F-D9C7-40CE-8FC9-11EDDD3ADFB7}" destId="{BDA4A246-7A28-4F79-90A3-9D6FB4A588E2}" srcOrd="0" destOrd="0" parTransId="{D3E1B54A-867E-4DBA-A211-0BCE80998BC0}" sibTransId="{940AEC15-F4EE-48BB-B15F-B146E6412B99}"/>
    <dgm:cxn modelId="{2DB99143-179D-4B27-B8F1-09CABB2B2ED2}" type="presOf" srcId="{8F9898A3-1780-4B40-9315-F5A64BB2DABD}" destId="{17E77CA3-A0A3-4212-8249-B0A212971869}" srcOrd="0" destOrd="0" presId="urn:microsoft.com/office/officeart/2005/8/layout/hierarchy1"/>
    <dgm:cxn modelId="{0161154C-D100-4701-A6A3-7374B14270A7}" type="presOf" srcId="{C687CB15-16D7-4678-B70A-4D047CE5EAC0}" destId="{FE12BDE9-82CD-4BC3-B353-9E97D362AFE5}" srcOrd="0" destOrd="0" presId="urn:microsoft.com/office/officeart/2005/8/layout/hierarchy1"/>
    <dgm:cxn modelId="{E3A3AE50-5778-43EC-B6A0-B68DB1ABEB69}" type="presOf" srcId="{83C9E0D3-5BB2-4807-A890-E5D92F96012A}" destId="{3A7D040F-A50D-438B-80D3-320DC2E242F7}" srcOrd="0" destOrd="0" presId="urn:microsoft.com/office/officeart/2005/8/layout/hierarchy1"/>
    <dgm:cxn modelId="{28561877-813E-4829-9E69-9AB399A6D908}" srcId="{BDA4A246-7A28-4F79-90A3-9D6FB4A588E2}" destId="{B71F50D2-4DF0-440E-A03E-203E6C3703E4}" srcOrd="0" destOrd="0" parTransId="{254DE1D4-AE17-4379-94EC-1B9FD8FF8FED}" sibTransId="{5A6CE09F-F189-45CE-9188-F02ABFEAB0BC}"/>
    <dgm:cxn modelId="{5C9EAA59-E1B0-4FC5-8AC7-97B2A9A8E58A}" type="presOf" srcId="{D3E1B54A-867E-4DBA-A211-0BCE80998BC0}" destId="{7DD72502-0B52-4431-9D50-97E5E109817D}" srcOrd="0" destOrd="0" presId="urn:microsoft.com/office/officeart/2005/8/layout/hierarchy1"/>
    <dgm:cxn modelId="{E404B38A-575E-40B4-9AF8-F3E2EFD9A2C1}" srcId="{CE51401F-D9C7-40CE-8FC9-11EDDD3ADFB7}" destId="{4DD51327-5F38-4F52-885E-2BFF1862A645}" srcOrd="1" destOrd="0" parTransId="{D395BBF5-4591-4ED7-95C0-2F6F7DBB2EB7}" sibTransId="{5D6DBAB6-68EA-4B6D-927B-2C4C87E55C2B}"/>
    <dgm:cxn modelId="{7C25F08A-087F-4752-9384-6C3D0A26B195}" srcId="{FB94CE9B-7218-473C-AC98-781E20DD7259}" destId="{C687CB15-16D7-4678-B70A-4D047CE5EAC0}" srcOrd="1" destOrd="0" parTransId="{8F9898A3-1780-4B40-9315-F5A64BB2DABD}" sibTransId="{61F309FB-F7BF-46C9-B865-13F72C4FEE55}"/>
    <dgm:cxn modelId="{CB7B749D-DAA9-4595-8D42-F49C371287A3}" type="presOf" srcId="{38642138-11EE-4AD1-BA79-C0BFB6F4C6A1}" destId="{CC6D87AD-35C4-4D9F-9E3D-8C2F49B83504}" srcOrd="0" destOrd="0" presId="urn:microsoft.com/office/officeart/2005/8/layout/hierarchy1"/>
    <dgm:cxn modelId="{CE1A80A3-0250-4E6C-8B6A-B90CE24F04A9}" srcId="{CE51401F-D9C7-40CE-8FC9-11EDDD3ADFB7}" destId="{FB94CE9B-7218-473C-AC98-781E20DD7259}" srcOrd="2" destOrd="0" parTransId="{83C9E0D3-5BB2-4807-A890-E5D92F96012A}" sibTransId="{6D98E3AE-D5E7-4DEC-8E13-633585BD2EDB}"/>
    <dgm:cxn modelId="{2B1603AE-FA9A-49D1-AB15-F7E3D8659175}" type="presOf" srcId="{254DE1D4-AE17-4379-94EC-1B9FD8FF8FED}" destId="{2D30088E-CA17-41EC-B1FC-F32F7EF50581}" srcOrd="0" destOrd="0" presId="urn:microsoft.com/office/officeart/2005/8/layout/hierarchy1"/>
    <dgm:cxn modelId="{9288FEBC-0F61-481A-A8C3-32A54405311A}" type="presOf" srcId="{61D578AB-63C2-407C-B9A4-F9FCDB3AE3E8}" destId="{B827201F-4FDF-4C1E-9EA0-4DFDE44BDFC3}" srcOrd="0" destOrd="0" presId="urn:microsoft.com/office/officeart/2005/8/layout/hierarchy1"/>
    <dgm:cxn modelId="{5B702EC6-C7F3-4D4C-B57C-6A16B8F11248}" type="presOf" srcId="{D395BBF5-4591-4ED7-95C0-2F6F7DBB2EB7}" destId="{6C5F5201-651B-4E62-A5DF-60CF0E5AB5F3}" srcOrd="0" destOrd="0" presId="urn:microsoft.com/office/officeart/2005/8/layout/hierarchy1"/>
    <dgm:cxn modelId="{A9C0D9C8-F24F-4E50-9F33-12F216760D54}" type="presOf" srcId="{BDA4A246-7A28-4F79-90A3-9D6FB4A588E2}" destId="{EFF82D3C-26D0-4641-A5A1-B9568E9CF1E0}" srcOrd="0" destOrd="0" presId="urn:microsoft.com/office/officeart/2005/8/layout/hierarchy1"/>
    <dgm:cxn modelId="{648BAAE9-02E6-45A4-8261-0B1819A7FB16}" type="presOf" srcId="{FB94CE9B-7218-473C-AC98-781E20DD7259}" destId="{415C1DCD-5ABB-4DEF-AA5D-DBEB99D2E74F}" srcOrd="0" destOrd="0" presId="urn:microsoft.com/office/officeart/2005/8/layout/hierarchy1"/>
    <dgm:cxn modelId="{A27B1AAE-8A20-42DA-AAB9-F161A962ECA1}" type="presParOf" srcId="{CC6D87AD-35C4-4D9F-9E3D-8C2F49B83504}" destId="{C7AA2404-7A8F-4163-A9B1-5138428680CE}" srcOrd="0" destOrd="0" presId="urn:microsoft.com/office/officeart/2005/8/layout/hierarchy1"/>
    <dgm:cxn modelId="{E7D4DC00-F4D2-41F0-9443-CB6E7ED56ED6}" type="presParOf" srcId="{C7AA2404-7A8F-4163-A9B1-5138428680CE}" destId="{DAE2078C-EFBD-44D8-B40E-B8315D60D854}" srcOrd="0" destOrd="0" presId="urn:microsoft.com/office/officeart/2005/8/layout/hierarchy1"/>
    <dgm:cxn modelId="{4A0D55DA-2949-4022-A2FC-98E4D4CD9F63}" type="presParOf" srcId="{DAE2078C-EFBD-44D8-B40E-B8315D60D854}" destId="{3F168082-0A9F-4006-948B-36AB26161324}" srcOrd="0" destOrd="0" presId="urn:microsoft.com/office/officeart/2005/8/layout/hierarchy1"/>
    <dgm:cxn modelId="{EEB3349E-EA28-4F74-AB41-92043CEF4189}" type="presParOf" srcId="{DAE2078C-EFBD-44D8-B40E-B8315D60D854}" destId="{2CF2705D-AD74-4BD2-A35F-F14B7D11BCDC}" srcOrd="1" destOrd="0" presId="urn:microsoft.com/office/officeart/2005/8/layout/hierarchy1"/>
    <dgm:cxn modelId="{C92FF18B-22BF-4097-9EA7-AA88D0A63FDE}" type="presParOf" srcId="{C7AA2404-7A8F-4163-A9B1-5138428680CE}" destId="{7D1CB0E1-3947-4CB1-9284-2F292614C5C9}" srcOrd="1" destOrd="0" presId="urn:microsoft.com/office/officeart/2005/8/layout/hierarchy1"/>
    <dgm:cxn modelId="{42E80A15-092F-4F96-8EE2-42E8C255CE35}" type="presParOf" srcId="{7D1CB0E1-3947-4CB1-9284-2F292614C5C9}" destId="{7DD72502-0B52-4431-9D50-97E5E109817D}" srcOrd="0" destOrd="0" presId="urn:microsoft.com/office/officeart/2005/8/layout/hierarchy1"/>
    <dgm:cxn modelId="{50F16FD1-EAC2-4CDC-A65A-96DF91D73F7B}" type="presParOf" srcId="{7D1CB0E1-3947-4CB1-9284-2F292614C5C9}" destId="{9C2EEA5C-7A38-433E-B1A7-BADD0984C836}" srcOrd="1" destOrd="0" presId="urn:microsoft.com/office/officeart/2005/8/layout/hierarchy1"/>
    <dgm:cxn modelId="{0A935AC3-B3A8-461E-855F-3C2416DA8A4B}" type="presParOf" srcId="{9C2EEA5C-7A38-433E-B1A7-BADD0984C836}" destId="{ECF8BA95-5BF3-4C57-96F2-BD02481B8051}" srcOrd="0" destOrd="0" presId="urn:microsoft.com/office/officeart/2005/8/layout/hierarchy1"/>
    <dgm:cxn modelId="{0594057F-9189-48D9-9FC2-ABDC86DEBDE7}" type="presParOf" srcId="{ECF8BA95-5BF3-4C57-96F2-BD02481B8051}" destId="{D8B01AF0-DBEF-40F8-BAE7-23610525FD58}" srcOrd="0" destOrd="0" presId="urn:microsoft.com/office/officeart/2005/8/layout/hierarchy1"/>
    <dgm:cxn modelId="{86E70636-726A-4C2B-A6CC-E6C3D0DEA77F}" type="presParOf" srcId="{ECF8BA95-5BF3-4C57-96F2-BD02481B8051}" destId="{EFF82D3C-26D0-4641-A5A1-B9568E9CF1E0}" srcOrd="1" destOrd="0" presId="urn:microsoft.com/office/officeart/2005/8/layout/hierarchy1"/>
    <dgm:cxn modelId="{5BA0E1FA-804A-41F1-A959-456DB877B45A}" type="presParOf" srcId="{9C2EEA5C-7A38-433E-B1A7-BADD0984C836}" destId="{8401662A-A6CD-4454-A834-BE5085AD2C53}" srcOrd="1" destOrd="0" presId="urn:microsoft.com/office/officeart/2005/8/layout/hierarchy1"/>
    <dgm:cxn modelId="{85DD7A45-D89B-423D-A4CA-31F2A9650918}" type="presParOf" srcId="{8401662A-A6CD-4454-A834-BE5085AD2C53}" destId="{2D30088E-CA17-41EC-B1FC-F32F7EF50581}" srcOrd="0" destOrd="0" presId="urn:microsoft.com/office/officeart/2005/8/layout/hierarchy1"/>
    <dgm:cxn modelId="{C24BAD95-0C6D-4FD2-ACCD-07D4F176DD45}" type="presParOf" srcId="{8401662A-A6CD-4454-A834-BE5085AD2C53}" destId="{0C3FB2D2-299C-4F74-97F1-1FD65D5C3FFE}" srcOrd="1" destOrd="0" presId="urn:microsoft.com/office/officeart/2005/8/layout/hierarchy1"/>
    <dgm:cxn modelId="{B20098B9-12F6-428A-8B85-E7174AF4B967}" type="presParOf" srcId="{0C3FB2D2-299C-4F74-97F1-1FD65D5C3FFE}" destId="{DCF36B51-9412-4F3C-AED6-3591DD085C3F}" srcOrd="0" destOrd="0" presId="urn:microsoft.com/office/officeart/2005/8/layout/hierarchy1"/>
    <dgm:cxn modelId="{3138782F-3463-4AE3-81E2-FB5676AFEA84}" type="presParOf" srcId="{DCF36B51-9412-4F3C-AED6-3591DD085C3F}" destId="{8C6CA6F1-D4C7-4F1B-89A8-2062E6E39629}" srcOrd="0" destOrd="0" presId="urn:microsoft.com/office/officeart/2005/8/layout/hierarchy1"/>
    <dgm:cxn modelId="{D5FD6715-ABD4-46BF-AA7E-F2BF7F5A3E9B}" type="presParOf" srcId="{DCF36B51-9412-4F3C-AED6-3591DD085C3F}" destId="{3CB810BC-E0E7-4D4F-9083-C6E6A8F0EA8D}" srcOrd="1" destOrd="0" presId="urn:microsoft.com/office/officeart/2005/8/layout/hierarchy1"/>
    <dgm:cxn modelId="{E0BCD433-A143-40B2-A495-11A823EE6202}" type="presParOf" srcId="{0C3FB2D2-299C-4F74-97F1-1FD65D5C3FFE}" destId="{6DB37595-B699-4CC6-9B7E-6C1A99D9DB91}" srcOrd="1" destOrd="0" presId="urn:microsoft.com/office/officeart/2005/8/layout/hierarchy1"/>
    <dgm:cxn modelId="{A166DB4E-6FE4-4C4C-A4AE-15BD309AE031}" type="presParOf" srcId="{7D1CB0E1-3947-4CB1-9284-2F292614C5C9}" destId="{6C5F5201-651B-4E62-A5DF-60CF0E5AB5F3}" srcOrd="2" destOrd="0" presId="urn:microsoft.com/office/officeart/2005/8/layout/hierarchy1"/>
    <dgm:cxn modelId="{C321BF71-D5F4-4888-9C17-4337079C7E29}" type="presParOf" srcId="{7D1CB0E1-3947-4CB1-9284-2F292614C5C9}" destId="{2E6FA716-6AB5-496B-AC52-02FC7E8ADF44}" srcOrd="3" destOrd="0" presId="urn:microsoft.com/office/officeart/2005/8/layout/hierarchy1"/>
    <dgm:cxn modelId="{95E2D9A7-8252-46A6-9503-0576798DE0BD}" type="presParOf" srcId="{2E6FA716-6AB5-496B-AC52-02FC7E8ADF44}" destId="{FF12B270-246A-4DE6-ABBE-A58DF2C0094D}" srcOrd="0" destOrd="0" presId="urn:microsoft.com/office/officeart/2005/8/layout/hierarchy1"/>
    <dgm:cxn modelId="{7A3EB330-7A1D-4EEE-880D-5481CF44C784}" type="presParOf" srcId="{FF12B270-246A-4DE6-ABBE-A58DF2C0094D}" destId="{AC9C6DBF-14A0-448C-A6E0-445BE33B4E44}" srcOrd="0" destOrd="0" presId="urn:microsoft.com/office/officeart/2005/8/layout/hierarchy1"/>
    <dgm:cxn modelId="{BB45E3BB-E74D-4BA5-BF9D-6054643A64DC}" type="presParOf" srcId="{FF12B270-246A-4DE6-ABBE-A58DF2C0094D}" destId="{FBDDD03E-AB02-4E93-9F5C-33EC44CCBE7D}" srcOrd="1" destOrd="0" presId="urn:microsoft.com/office/officeart/2005/8/layout/hierarchy1"/>
    <dgm:cxn modelId="{32A8F82C-7820-4676-A0F8-321BFD0C5DEA}" type="presParOf" srcId="{2E6FA716-6AB5-496B-AC52-02FC7E8ADF44}" destId="{B6DF4D9A-C0EC-4DA3-9D33-F9FEDDE79805}" srcOrd="1" destOrd="0" presId="urn:microsoft.com/office/officeart/2005/8/layout/hierarchy1"/>
    <dgm:cxn modelId="{09463077-EC54-4557-91C4-629B2C72A0F7}" type="presParOf" srcId="{7D1CB0E1-3947-4CB1-9284-2F292614C5C9}" destId="{3A7D040F-A50D-438B-80D3-320DC2E242F7}" srcOrd="4" destOrd="0" presId="urn:microsoft.com/office/officeart/2005/8/layout/hierarchy1"/>
    <dgm:cxn modelId="{2B6DA52E-66D6-439A-A5B3-443C41407404}" type="presParOf" srcId="{7D1CB0E1-3947-4CB1-9284-2F292614C5C9}" destId="{2BD912A8-AFE3-40B9-9326-D2A1A163DDCE}" srcOrd="5" destOrd="0" presId="urn:microsoft.com/office/officeart/2005/8/layout/hierarchy1"/>
    <dgm:cxn modelId="{5044147A-4812-4A95-91D3-4905605AEE3D}" type="presParOf" srcId="{2BD912A8-AFE3-40B9-9326-D2A1A163DDCE}" destId="{CB5EA76C-A9C6-46D1-836E-A4CB6D2E1548}" srcOrd="0" destOrd="0" presId="urn:microsoft.com/office/officeart/2005/8/layout/hierarchy1"/>
    <dgm:cxn modelId="{DE4CE558-A8ED-40CF-AB42-4BB95C4EBD47}" type="presParOf" srcId="{CB5EA76C-A9C6-46D1-836E-A4CB6D2E1548}" destId="{A839A986-DFBB-4ECC-8BAD-ACF645DEF234}" srcOrd="0" destOrd="0" presId="urn:microsoft.com/office/officeart/2005/8/layout/hierarchy1"/>
    <dgm:cxn modelId="{A7727817-1EE1-49BD-9596-E49ABF544FE6}" type="presParOf" srcId="{CB5EA76C-A9C6-46D1-836E-A4CB6D2E1548}" destId="{415C1DCD-5ABB-4DEF-AA5D-DBEB99D2E74F}" srcOrd="1" destOrd="0" presId="urn:microsoft.com/office/officeart/2005/8/layout/hierarchy1"/>
    <dgm:cxn modelId="{FC0290E9-3B1B-43F1-B07E-718BAF0CCD3E}" type="presParOf" srcId="{2BD912A8-AFE3-40B9-9326-D2A1A163DDCE}" destId="{50A740DE-1F60-49C6-81B7-96E0FA86B124}" srcOrd="1" destOrd="0" presId="urn:microsoft.com/office/officeart/2005/8/layout/hierarchy1"/>
    <dgm:cxn modelId="{ADC94709-5668-4657-B622-B73970F28FB1}" type="presParOf" srcId="{50A740DE-1F60-49C6-81B7-96E0FA86B124}" destId="{B827201F-4FDF-4C1E-9EA0-4DFDE44BDFC3}" srcOrd="0" destOrd="0" presId="urn:microsoft.com/office/officeart/2005/8/layout/hierarchy1"/>
    <dgm:cxn modelId="{5B16EB07-43F9-4AC1-A06B-FD33C5E9049C}" type="presParOf" srcId="{50A740DE-1F60-49C6-81B7-96E0FA86B124}" destId="{67BE0D9B-7674-47F3-AB9F-1CBD9F689272}" srcOrd="1" destOrd="0" presId="urn:microsoft.com/office/officeart/2005/8/layout/hierarchy1"/>
    <dgm:cxn modelId="{98D4D08A-EB41-4781-B348-596F3DBA0475}" type="presParOf" srcId="{67BE0D9B-7674-47F3-AB9F-1CBD9F689272}" destId="{FEE367E1-1722-4745-82F6-18F9A1E5283E}" srcOrd="0" destOrd="0" presId="urn:microsoft.com/office/officeart/2005/8/layout/hierarchy1"/>
    <dgm:cxn modelId="{CC9BC476-5AE1-4FA8-BBE0-732B03928F25}" type="presParOf" srcId="{FEE367E1-1722-4745-82F6-18F9A1E5283E}" destId="{8A20E74A-DD2A-4466-9570-7773783C701B}" srcOrd="0" destOrd="0" presId="urn:microsoft.com/office/officeart/2005/8/layout/hierarchy1"/>
    <dgm:cxn modelId="{19B3FADF-2C40-46B6-B4A8-8EA3E4694803}" type="presParOf" srcId="{FEE367E1-1722-4745-82F6-18F9A1E5283E}" destId="{71E97665-B86C-4486-9F3E-70DD8ABD47C2}" srcOrd="1" destOrd="0" presId="urn:microsoft.com/office/officeart/2005/8/layout/hierarchy1"/>
    <dgm:cxn modelId="{1F0EEB74-4308-46F4-9A70-D0AD07DEFD6B}" type="presParOf" srcId="{67BE0D9B-7674-47F3-AB9F-1CBD9F689272}" destId="{32285963-E03C-4328-A3C0-4A03F9A3F463}" srcOrd="1" destOrd="0" presId="urn:microsoft.com/office/officeart/2005/8/layout/hierarchy1"/>
    <dgm:cxn modelId="{3E4E982A-7B60-420C-BCD5-3C012F56C3D5}" type="presParOf" srcId="{50A740DE-1F60-49C6-81B7-96E0FA86B124}" destId="{17E77CA3-A0A3-4212-8249-B0A212971869}" srcOrd="2" destOrd="0" presId="urn:microsoft.com/office/officeart/2005/8/layout/hierarchy1"/>
    <dgm:cxn modelId="{B1303024-4482-43C0-93AC-F4502AF3BAC0}" type="presParOf" srcId="{50A740DE-1F60-49C6-81B7-96E0FA86B124}" destId="{B068064D-E736-40FA-9DB6-1D13CAB4EEBE}" srcOrd="3" destOrd="0" presId="urn:microsoft.com/office/officeart/2005/8/layout/hierarchy1"/>
    <dgm:cxn modelId="{6F2D877D-6707-4385-95E9-D049A8A7FA09}" type="presParOf" srcId="{B068064D-E736-40FA-9DB6-1D13CAB4EEBE}" destId="{4176EDAC-5564-4A10-AE3C-9F6B754C159A}" srcOrd="0" destOrd="0" presId="urn:microsoft.com/office/officeart/2005/8/layout/hierarchy1"/>
    <dgm:cxn modelId="{74C17958-11EE-4739-BE31-96C84AD88C0F}" type="presParOf" srcId="{4176EDAC-5564-4A10-AE3C-9F6B754C159A}" destId="{30AEB8A0-B0D6-4E4F-B46D-72D726E334E3}" srcOrd="0" destOrd="0" presId="urn:microsoft.com/office/officeart/2005/8/layout/hierarchy1"/>
    <dgm:cxn modelId="{46BC5E78-410F-4AEC-9FA2-49C039D95C95}" type="presParOf" srcId="{4176EDAC-5564-4A10-AE3C-9F6B754C159A}" destId="{FE12BDE9-82CD-4BC3-B353-9E97D362AFE5}" srcOrd="1" destOrd="0" presId="urn:microsoft.com/office/officeart/2005/8/layout/hierarchy1"/>
    <dgm:cxn modelId="{D7D9DB9D-FB99-49A3-BE2C-C2C2BC423762}" type="presParOf" srcId="{B068064D-E736-40FA-9DB6-1D13CAB4EEBE}" destId="{C4658B5F-0E4F-4D6E-9311-8F64A1ABD2B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DEC7CD-6A8E-47D3-86C6-0B006EA31A5E}" type="doc">
      <dgm:prSet loTypeId="urn:microsoft.com/office/officeart/2005/8/layout/hierarchy2" loCatId="hierarchy" qsTypeId="urn:microsoft.com/office/officeart/2005/8/quickstyle/simple5" qsCatId="simple" csTypeId="urn:microsoft.com/office/officeart/2005/8/colors/colorful3" csCatId="colorful" phldr="1"/>
      <dgm:spPr/>
      <dgm:t>
        <a:bodyPr/>
        <a:lstStyle/>
        <a:p>
          <a:endParaRPr lang="es-ES"/>
        </a:p>
      </dgm:t>
    </dgm:pt>
    <dgm:pt modelId="{97CE84FA-DF3D-4867-827A-6892405EB9D5}">
      <dgm:prSet phldrT="[Texto]" custT="1"/>
      <dgm:spPr/>
      <dgm:t>
        <a:bodyPr/>
        <a:lstStyle/>
        <a:p>
          <a:r>
            <a:rPr lang="es-ES" sz="1800" dirty="0">
              <a:latin typeface="Arial" panose="020B0604020202020204" pitchFamily="34" charset="0"/>
              <a:cs typeface="Arial" panose="020B0604020202020204" pitchFamily="34" charset="0"/>
            </a:rPr>
            <a:t>¿</a:t>
          </a:r>
          <a:r>
            <a:rPr lang="es-ES" sz="1800" b="1" dirty="0">
              <a:latin typeface="Arial" panose="020B0604020202020204" pitchFamily="34" charset="0"/>
              <a:cs typeface="Arial" panose="020B0604020202020204" pitchFamily="34" charset="0"/>
            </a:rPr>
            <a:t>Cómo lograr a la representación del contenido para que esta sea inelegible para que esta sea verosímil y fructífera para los estudiantes?</a:t>
          </a:r>
        </a:p>
      </dgm:t>
    </dgm:pt>
    <dgm:pt modelId="{104F3E46-638E-4CCB-B811-2C8D1E5BDBA0}" type="parTrans" cxnId="{1C1F4C77-9CA2-40F4-B3BE-23262EBED954}">
      <dgm:prSet/>
      <dgm:spPr/>
      <dgm:t>
        <a:bodyPr/>
        <a:lstStyle/>
        <a:p>
          <a:endParaRPr lang="es-ES" sz="1200">
            <a:latin typeface="Arial" panose="020B0604020202020204" pitchFamily="34" charset="0"/>
            <a:cs typeface="Arial" panose="020B0604020202020204" pitchFamily="34" charset="0"/>
          </a:endParaRPr>
        </a:p>
      </dgm:t>
    </dgm:pt>
    <dgm:pt modelId="{BDB8F93E-5738-4B09-B9F8-39CA5557957F}" type="sibTrans" cxnId="{1C1F4C77-9CA2-40F4-B3BE-23262EBED954}">
      <dgm:prSet/>
      <dgm:spPr/>
      <dgm:t>
        <a:bodyPr/>
        <a:lstStyle/>
        <a:p>
          <a:endParaRPr lang="es-ES" sz="1200">
            <a:latin typeface="Arial" panose="020B0604020202020204" pitchFamily="34" charset="0"/>
            <a:cs typeface="Arial" panose="020B0604020202020204" pitchFamily="34" charset="0"/>
          </a:endParaRPr>
        </a:p>
      </dgm:t>
    </dgm:pt>
    <dgm:pt modelId="{477147F4-9951-48FA-8D23-811C4FDB5AE5}">
      <dgm:prSet phldrT="[Texto]" custT="1"/>
      <dgm:spPr/>
      <dgm:t>
        <a:bodyPr/>
        <a:lstStyle/>
        <a:p>
          <a:r>
            <a:rPr lang="es-ES" sz="1400" dirty="0">
              <a:latin typeface="Arial" panose="020B0604020202020204" pitchFamily="34" charset="0"/>
              <a:cs typeface="Arial" panose="020B0604020202020204" pitchFamily="34" charset="0"/>
            </a:rPr>
            <a:t>Se les pregunta a los profesores:</a:t>
          </a:r>
        </a:p>
      </dgm:t>
    </dgm:pt>
    <dgm:pt modelId="{AFA5A423-D586-4F4D-A15B-098E3625C31B}" type="parTrans" cxnId="{608C25FA-349C-43C5-BB56-68F6E04C34E3}">
      <dgm:prSet custT="1"/>
      <dgm:spPr/>
      <dgm:t>
        <a:bodyPr/>
        <a:lstStyle/>
        <a:p>
          <a:endParaRPr lang="es-ES" sz="1200">
            <a:latin typeface="Arial" panose="020B0604020202020204" pitchFamily="34" charset="0"/>
            <a:cs typeface="Arial" panose="020B0604020202020204" pitchFamily="34" charset="0"/>
          </a:endParaRPr>
        </a:p>
      </dgm:t>
    </dgm:pt>
    <dgm:pt modelId="{804D7F7D-E0B2-4366-B6F6-EBC9B679065E}" type="sibTrans" cxnId="{608C25FA-349C-43C5-BB56-68F6E04C34E3}">
      <dgm:prSet/>
      <dgm:spPr/>
      <dgm:t>
        <a:bodyPr/>
        <a:lstStyle/>
        <a:p>
          <a:endParaRPr lang="es-ES" sz="1200">
            <a:latin typeface="Arial" panose="020B0604020202020204" pitchFamily="34" charset="0"/>
            <a:cs typeface="Arial" panose="020B0604020202020204" pitchFamily="34" charset="0"/>
          </a:endParaRPr>
        </a:p>
      </dgm:t>
    </dgm:pt>
    <dgm:pt modelId="{DC7AC6D8-3B5B-4AF0-82EE-6ADE50C2C921}">
      <dgm:prSet phldrT="[Texto]" custT="1"/>
      <dgm:spPr/>
      <dgm:t>
        <a:bodyPr/>
        <a:lstStyle/>
        <a:p>
          <a:r>
            <a:rPr lang="es-ES" sz="1400" dirty="0">
              <a:latin typeface="Arial" panose="020B0604020202020204" pitchFamily="34" charset="0"/>
              <a:cs typeface="Arial" panose="020B0604020202020204" pitchFamily="34" charset="0"/>
            </a:rPr>
            <a:t>¿Qué principio, criterio, problema, Es la categoría que método, técnica o actitud puede usarse para ver el contenido como ejemplo?</a:t>
          </a:r>
        </a:p>
      </dgm:t>
    </dgm:pt>
    <dgm:pt modelId="{85E19ACE-B8D2-437D-880D-4F5BE5FAF89C}" type="parTrans" cxnId="{7313EB9C-46B2-4FB0-B652-D3E56DE9D668}">
      <dgm:prSet custT="1"/>
      <dgm:spPr/>
      <dgm:t>
        <a:bodyPr/>
        <a:lstStyle/>
        <a:p>
          <a:endParaRPr lang="es-ES" sz="1200">
            <a:latin typeface="Arial" panose="020B0604020202020204" pitchFamily="34" charset="0"/>
            <a:cs typeface="Arial" panose="020B0604020202020204" pitchFamily="34" charset="0"/>
          </a:endParaRPr>
        </a:p>
      </dgm:t>
    </dgm:pt>
    <dgm:pt modelId="{2CF779CE-E965-49F9-AA4C-A661E0EF7593}" type="sibTrans" cxnId="{7313EB9C-46B2-4FB0-B652-D3E56DE9D668}">
      <dgm:prSet/>
      <dgm:spPr/>
      <dgm:t>
        <a:bodyPr/>
        <a:lstStyle/>
        <a:p>
          <a:endParaRPr lang="es-ES" sz="1200">
            <a:latin typeface="Arial" panose="020B0604020202020204" pitchFamily="34" charset="0"/>
            <a:cs typeface="Arial" panose="020B0604020202020204" pitchFamily="34" charset="0"/>
          </a:endParaRPr>
        </a:p>
      </dgm:t>
    </dgm:pt>
    <dgm:pt modelId="{57353F73-4F0E-4FD8-AA83-11B53C3E04AC}">
      <dgm:prSet phldrT="[Texto]" custT="1"/>
      <dgm:spPr/>
      <dgm:t>
        <a:bodyPr/>
        <a:lstStyle/>
        <a:p>
          <a:r>
            <a:rPr lang="es-ES" sz="1400" dirty="0">
              <a:latin typeface="Arial" panose="020B0604020202020204" pitchFamily="34" charset="0"/>
              <a:cs typeface="Arial" panose="020B0604020202020204" pitchFamily="34" charset="0"/>
            </a:rPr>
            <a:t>¿Qué hechos, fenómenos, situaciones, experimentos son apropiados para inducir a los estudiantes a preguntarse cuestiones dirigidas al contenido?</a:t>
          </a:r>
          <a:endParaRPr lang="es-MX" sz="1400" dirty="0">
            <a:latin typeface="Arial" panose="020B0604020202020204" pitchFamily="34" charset="0"/>
            <a:cs typeface="Arial" panose="020B0604020202020204" pitchFamily="34" charset="0"/>
          </a:endParaRPr>
        </a:p>
      </dgm:t>
    </dgm:pt>
    <dgm:pt modelId="{BFCAB8D7-FCEA-47C0-9159-C6B9F1ABE5B9}" type="parTrans" cxnId="{69853463-EA9E-4567-9A35-FAAADF6C93D8}">
      <dgm:prSet custT="1"/>
      <dgm:spPr/>
      <dgm:t>
        <a:bodyPr/>
        <a:lstStyle/>
        <a:p>
          <a:endParaRPr lang="es-ES" sz="1200">
            <a:latin typeface="Arial" panose="020B0604020202020204" pitchFamily="34" charset="0"/>
            <a:cs typeface="Arial" panose="020B0604020202020204" pitchFamily="34" charset="0"/>
          </a:endParaRPr>
        </a:p>
      </dgm:t>
    </dgm:pt>
    <dgm:pt modelId="{00BC58EF-14E5-42AF-BC85-E553A817C00A}" type="sibTrans" cxnId="{69853463-EA9E-4567-9A35-FAAADF6C93D8}">
      <dgm:prSet/>
      <dgm:spPr/>
      <dgm:t>
        <a:bodyPr/>
        <a:lstStyle/>
        <a:p>
          <a:endParaRPr lang="es-ES" sz="1200">
            <a:latin typeface="Arial" panose="020B0604020202020204" pitchFamily="34" charset="0"/>
            <a:cs typeface="Arial" panose="020B0604020202020204" pitchFamily="34" charset="0"/>
          </a:endParaRPr>
        </a:p>
      </dgm:t>
    </dgm:pt>
    <dgm:pt modelId="{A4872A6A-6CC3-46DC-A821-9624EA697200}">
      <dgm:prSet phldrT="[Texto]" custT="1"/>
      <dgm:spPr/>
      <dgm:t>
        <a:bodyPr/>
        <a:lstStyle/>
        <a:p>
          <a:r>
            <a:rPr lang="es-ES" sz="1400" dirty="0">
              <a:latin typeface="Arial" panose="020B0604020202020204" pitchFamily="34" charset="0"/>
              <a:cs typeface="Arial" panose="020B0604020202020204" pitchFamily="34" charset="0"/>
            </a:rPr>
            <a:t>Hay varias etapas consecutivas en las que el profesor va preguntando en su clase y en las que (construye su conocimiento didáctico del contenido) CDC</a:t>
          </a:r>
        </a:p>
      </dgm:t>
    </dgm:pt>
    <dgm:pt modelId="{E1704D42-7110-4070-AC9F-6CADA973C21D}" type="parTrans" cxnId="{D5B57D9F-0286-468C-9456-AD2C179F4466}">
      <dgm:prSet custT="1"/>
      <dgm:spPr/>
      <dgm:t>
        <a:bodyPr/>
        <a:lstStyle/>
        <a:p>
          <a:endParaRPr lang="es-ES" sz="1200">
            <a:latin typeface="Arial" panose="020B0604020202020204" pitchFamily="34" charset="0"/>
            <a:cs typeface="Arial" panose="020B0604020202020204" pitchFamily="34" charset="0"/>
          </a:endParaRPr>
        </a:p>
      </dgm:t>
    </dgm:pt>
    <dgm:pt modelId="{4B42ED0D-113F-4954-8509-9047DF38C19A}" type="sibTrans" cxnId="{D5B57D9F-0286-468C-9456-AD2C179F4466}">
      <dgm:prSet/>
      <dgm:spPr/>
      <dgm:t>
        <a:bodyPr/>
        <a:lstStyle/>
        <a:p>
          <a:endParaRPr lang="es-ES" sz="1200">
            <a:latin typeface="Arial" panose="020B0604020202020204" pitchFamily="34" charset="0"/>
            <a:cs typeface="Arial" panose="020B0604020202020204" pitchFamily="34" charset="0"/>
          </a:endParaRPr>
        </a:p>
      </dgm:t>
    </dgm:pt>
    <dgm:pt modelId="{7F6B39D9-5BEF-42CB-88E9-81D40AD0EFBB}">
      <dgm:prSet phldrT="[Texto]" custT="1"/>
      <dgm:spPr/>
      <dgm:t>
        <a:bodyPr/>
        <a:lstStyle/>
        <a:p>
          <a:r>
            <a:rPr lang="es-ES" sz="1400" b="1" dirty="0">
              <a:latin typeface="Arial" panose="020B0604020202020204" pitchFamily="34" charset="0"/>
              <a:cs typeface="Arial" panose="020B0604020202020204" pitchFamily="34" charset="0"/>
            </a:rPr>
            <a:t>Preparación: </a:t>
          </a:r>
          <a:r>
            <a:rPr lang="es-ES" sz="1400" dirty="0">
              <a:latin typeface="Arial" panose="020B0604020202020204" pitchFamily="34" charset="0"/>
              <a:cs typeface="Arial" panose="020B0604020202020204" pitchFamily="34" charset="0"/>
            </a:rPr>
            <a:t>Interpretación y análisis crítico de textos: estructuración y clasificación de los objetivos.</a:t>
          </a:r>
          <a:endParaRPr lang="es-MX" sz="1400" dirty="0">
            <a:latin typeface="Arial" panose="020B0604020202020204" pitchFamily="34" charset="0"/>
            <a:cs typeface="Arial" panose="020B0604020202020204" pitchFamily="34" charset="0"/>
          </a:endParaRPr>
        </a:p>
      </dgm:t>
    </dgm:pt>
    <dgm:pt modelId="{6A262EB7-4DF3-4C46-90F1-F06F33997CA8}" type="parTrans" cxnId="{43AAD6A9-76DF-4610-9DAD-71378EFC6527}">
      <dgm:prSet custT="1"/>
      <dgm:spPr/>
      <dgm:t>
        <a:bodyPr/>
        <a:lstStyle/>
        <a:p>
          <a:endParaRPr lang="es-ES" sz="1200">
            <a:latin typeface="Arial" panose="020B0604020202020204" pitchFamily="34" charset="0"/>
            <a:cs typeface="Arial" panose="020B0604020202020204" pitchFamily="34" charset="0"/>
          </a:endParaRPr>
        </a:p>
      </dgm:t>
    </dgm:pt>
    <dgm:pt modelId="{17940955-CFF6-4DE4-8922-12BCDE6D2CB4}" type="sibTrans" cxnId="{43AAD6A9-76DF-4610-9DAD-71378EFC6527}">
      <dgm:prSet/>
      <dgm:spPr/>
      <dgm:t>
        <a:bodyPr/>
        <a:lstStyle/>
        <a:p>
          <a:endParaRPr lang="es-ES" sz="1200">
            <a:latin typeface="Arial" panose="020B0604020202020204" pitchFamily="34" charset="0"/>
            <a:cs typeface="Arial" panose="020B0604020202020204" pitchFamily="34" charset="0"/>
          </a:endParaRPr>
        </a:p>
      </dgm:t>
    </dgm:pt>
    <dgm:pt modelId="{A2EEC2C8-97C7-425D-8B85-943E9CBB598A}">
      <dgm:prSet custT="1"/>
      <dgm:spPr/>
      <dgm:t>
        <a:bodyPr/>
        <a:lstStyle/>
        <a:p>
          <a:r>
            <a:rPr lang="es-ES" sz="1400" dirty="0">
              <a:latin typeface="Arial" panose="020B0604020202020204" pitchFamily="34" charset="0"/>
              <a:cs typeface="Arial" panose="020B0604020202020204" pitchFamily="34" charset="0"/>
            </a:rPr>
            <a:t>Las respuestas a las preguntas es sin duda el conocimiento didáctico del contenido.</a:t>
          </a:r>
          <a:endParaRPr lang="es-MX" sz="1400" dirty="0">
            <a:latin typeface="Arial" panose="020B0604020202020204" pitchFamily="34" charset="0"/>
            <a:cs typeface="Arial" panose="020B0604020202020204" pitchFamily="34" charset="0"/>
          </a:endParaRPr>
        </a:p>
      </dgm:t>
    </dgm:pt>
    <dgm:pt modelId="{325B474A-B4F4-4838-8963-63A1BFDF3EDB}" type="parTrans" cxnId="{BAD41025-4B0C-46AE-8E92-641C252D9718}">
      <dgm:prSet custT="1"/>
      <dgm:spPr/>
      <dgm:t>
        <a:bodyPr/>
        <a:lstStyle/>
        <a:p>
          <a:endParaRPr lang="es-ES" sz="1200">
            <a:latin typeface="Arial" panose="020B0604020202020204" pitchFamily="34" charset="0"/>
            <a:cs typeface="Arial" panose="020B0604020202020204" pitchFamily="34" charset="0"/>
          </a:endParaRPr>
        </a:p>
      </dgm:t>
    </dgm:pt>
    <dgm:pt modelId="{9AD87B0B-3FAC-45DE-9BE9-13CB52C805B8}" type="sibTrans" cxnId="{BAD41025-4B0C-46AE-8E92-641C252D9718}">
      <dgm:prSet/>
      <dgm:spPr/>
      <dgm:t>
        <a:bodyPr/>
        <a:lstStyle/>
        <a:p>
          <a:endParaRPr lang="es-ES" sz="1200">
            <a:latin typeface="Arial" panose="020B0604020202020204" pitchFamily="34" charset="0"/>
            <a:cs typeface="Arial" panose="020B0604020202020204" pitchFamily="34" charset="0"/>
          </a:endParaRPr>
        </a:p>
      </dgm:t>
    </dgm:pt>
    <dgm:pt modelId="{E3F5A30F-0D20-4DFD-BFFD-6099B0452673}">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sz="1400" b="1" dirty="0">
              <a:latin typeface="Arial" panose="020B0604020202020204" pitchFamily="34" charset="0"/>
              <a:cs typeface="Arial" panose="020B0604020202020204" pitchFamily="34" charset="0"/>
            </a:rPr>
            <a:t>Representación:</a:t>
          </a:r>
          <a:r>
            <a:rPr lang="es-ES" sz="1400" dirty="0">
              <a:latin typeface="Arial" panose="020B0604020202020204" pitchFamily="34" charset="0"/>
              <a:cs typeface="Arial" panose="020B0604020202020204" pitchFamily="34" charset="0"/>
            </a:rPr>
            <a:t> Uso a partir de un repertorio incluye, metáforas ejemplos, explicaciones etc.</a:t>
          </a:r>
          <a:endParaRPr lang="es-MX" sz="1400" dirty="0">
            <a:latin typeface="Arial" panose="020B0604020202020204" pitchFamily="34" charset="0"/>
            <a:cs typeface="Arial" panose="020B0604020202020204" pitchFamily="34" charset="0"/>
          </a:endParaRPr>
        </a:p>
        <a:p>
          <a:pPr defTabSz="311150">
            <a:lnSpc>
              <a:spcPct val="90000"/>
            </a:lnSpc>
            <a:spcBef>
              <a:spcPct val="0"/>
            </a:spcBef>
            <a:spcAft>
              <a:spcPct val="35000"/>
            </a:spcAft>
          </a:pPr>
          <a:endParaRPr lang="es-ES" sz="1200" dirty="0">
            <a:latin typeface="Arial" panose="020B0604020202020204" pitchFamily="34" charset="0"/>
            <a:cs typeface="Arial" panose="020B0604020202020204" pitchFamily="34" charset="0"/>
          </a:endParaRPr>
        </a:p>
      </dgm:t>
    </dgm:pt>
    <dgm:pt modelId="{3519710B-4C3E-4294-B379-3CC64B5E429B}" type="parTrans" cxnId="{BF800F07-9E3F-4414-AA30-CA86F83A5EF6}">
      <dgm:prSet custT="1"/>
      <dgm:spPr/>
      <dgm:t>
        <a:bodyPr/>
        <a:lstStyle/>
        <a:p>
          <a:endParaRPr lang="es-ES" sz="1200">
            <a:latin typeface="Arial" panose="020B0604020202020204" pitchFamily="34" charset="0"/>
            <a:cs typeface="Arial" panose="020B0604020202020204" pitchFamily="34" charset="0"/>
          </a:endParaRPr>
        </a:p>
      </dgm:t>
    </dgm:pt>
    <dgm:pt modelId="{66976CE7-9AD4-458B-8751-AA00DAACE060}" type="sibTrans" cxnId="{BF800F07-9E3F-4414-AA30-CA86F83A5EF6}">
      <dgm:prSet/>
      <dgm:spPr/>
      <dgm:t>
        <a:bodyPr/>
        <a:lstStyle/>
        <a:p>
          <a:endParaRPr lang="es-ES" sz="1200">
            <a:latin typeface="Arial" panose="020B0604020202020204" pitchFamily="34" charset="0"/>
            <a:cs typeface="Arial" panose="020B0604020202020204" pitchFamily="34" charset="0"/>
          </a:endParaRPr>
        </a:p>
      </dgm:t>
    </dgm:pt>
    <dgm:pt modelId="{E2E06D2D-F506-4568-A41B-4D903DC6AED0}">
      <dgm:prSet custT="1"/>
      <dgm:spPr/>
      <dgm:t>
        <a:bodyPr/>
        <a:lstStyle/>
        <a:p>
          <a:r>
            <a:rPr lang="es-ES" sz="1400" b="1" dirty="0">
              <a:latin typeface="Arial" panose="020B0604020202020204" pitchFamily="34" charset="0"/>
              <a:cs typeface="Arial" panose="020B0604020202020204" pitchFamily="34" charset="0"/>
            </a:rPr>
            <a:t>Selección:</a:t>
          </a:r>
          <a:r>
            <a:rPr lang="es-ES" sz="1400" dirty="0">
              <a:latin typeface="Arial" panose="020B0604020202020204" pitchFamily="34" charset="0"/>
              <a:cs typeface="Arial" panose="020B0604020202020204" pitchFamily="34" charset="0"/>
            </a:rPr>
            <a:t> incluir modalidades de enseñanza,  organización, manejo y ordenamiento, a partir del repertorio didáctico</a:t>
          </a:r>
        </a:p>
      </dgm:t>
    </dgm:pt>
    <dgm:pt modelId="{8A570DDC-D9DC-46D6-B107-A7DDDF451C70}" type="parTrans" cxnId="{C6458CF2-33F5-47E1-89F4-B0853F2AA873}">
      <dgm:prSet custT="1"/>
      <dgm:spPr/>
      <dgm:t>
        <a:bodyPr/>
        <a:lstStyle/>
        <a:p>
          <a:endParaRPr lang="es-ES" sz="1200">
            <a:latin typeface="Arial" panose="020B0604020202020204" pitchFamily="34" charset="0"/>
            <a:cs typeface="Arial" panose="020B0604020202020204" pitchFamily="34" charset="0"/>
          </a:endParaRPr>
        </a:p>
      </dgm:t>
    </dgm:pt>
    <dgm:pt modelId="{B7160935-692A-4BC0-BBAF-4620EC32B236}" type="sibTrans" cxnId="{C6458CF2-33F5-47E1-89F4-B0853F2AA873}">
      <dgm:prSet/>
      <dgm:spPr/>
      <dgm:t>
        <a:bodyPr/>
        <a:lstStyle/>
        <a:p>
          <a:endParaRPr lang="es-ES" sz="1200">
            <a:latin typeface="Arial" panose="020B0604020202020204" pitchFamily="34" charset="0"/>
            <a:cs typeface="Arial" panose="020B0604020202020204" pitchFamily="34" charset="0"/>
          </a:endParaRPr>
        </a:p>
      </dgm:t>
    </dgm:pt>
    <dgm:pt modelId="{B1437E62-83EC-40F2-A8F5-504167C1238A}">
      <dgm:prSet custT="1"/>
      <dgm:spPr/>
      <dgm:t>
        <a:bodyPr/>
        <a:lstStyle/>
        <a:p>
          <a:r>
            <a:rPr lang="es-ES" sz="1400" b="1" dirty="0">
              <a:latin typeface="Arial" panose="020B0604020202020204" pitchFamily="34" charset="0"/>
              <a:cs typeface="Arial" panose="020B0604020202020204" pitchFamily="34" charset="0"/>
            </a:rPr>
            <a:t>Adaptación: </a:t>
          </a:r>
          <a:r>
            <a:rPr lang="es-ES" sz="1400" dirty="0">
              <a:latin typeface="Arial" panose="020B0604020202020204" pitchFamily="34" charset="0"/>
              <a:cs typeface="Arial" panose="020B0604020202020204" pitchFamily="34" charset="0"/>
            </a:rPr>
            <a:t>Ajuste  a partir de las características de los alumnos considerando el idioma, clase social, genero, edad, conceptos erróneos.</a:t>
          </a:r>
        </a:p>
      </dgm:t>
    </dgm:pt>
    <dgm:pt modelId="{BFFA80BE-D06F-4865-93F7-569E0FC0848E}" type="parTrans" cxnId="{1E1C3F85-DC14-43E4-B074-E46334F2C496}">
      <dgm:prSet custT="1"/>
      <dgm:spPr/>
      <dgm:t>
        <a:bodyPr/>
        <a:lstStyle/>
        <a:p>
          <a:endParaRPr lang="es-ES" sz="1200">
            <a:latin typeface="Arial" panose="020B0604020202020204" pitchFamily="34" charset="0"/>
            <a:cs typeface="Arial" panose="020B0604020202020204" pitchFamily="34" charset="0"/>
          </a:endParaRPr>
        </a:p>
      </dgm:t>
    </dgm:pt>
    <dgm:pt modelId="{70F503FA-801F-4B6F-BCEA-F47E2F61AD6B}" type="sibTrans" cxnId="{1E1C3F85-DC14-43E4-B074-E46334F2C496}">
      <dgm:prSet/>
      <dgm:spPr/>
      <dgm:t>
        <a:bodyPr/>
        <a:lstStyle/>
        <a:p>
          <a:endParaRPr lang="es-ES" sz="1200">
            <a:latin typeface="Arial" panose="020B0604020202020204" pitchFamily="34" charset="0"/>
            <a:cs typeface="Arial" panose="020B0604020202020204" pitchFamily="34" charset="0"/>
          </a:endParaRPr>
        </a:p>
      </dgm:t>
    </dgm:pt>
    <dgm:pt modelId="{1CEE0525-84AD-434E-9A46-7579741BF090}" type="pres">
      <dgm:prSet presAssocID="{CBDEC7CD-6A8E-47D3-86C6-0B006EA31A5E}" presName="diagram" presStyleCnt="0">
        <dgm:presLayoutVars>
          <dgm:chPref val="1"/>
          <dgm:dir/>
          <dgm:animOne val="branch"/>
          <dgm:animLvl val="lvl"/>
          <dgm:resizeHandles val="exact"/>
        </dgm:presLayoutVars>
      </dgm:prSet>
      <dgm:spPr/>
    </dgm:pt>
    <dgm:pt modelId="{AFAFBB8C-E462-4A11-8DBC-BD17ED117929}" type="pres">
      <dgm:prSet presAssocID="{97CE84FA-DF3D-4867-827A-6892405EB9D5}" presName="root1" presStyleCnt="0"/>
      <dgm:spPr/>
    </dgm:pt>
    <dgm:pt modelId="{DD65BC97-F484-45B5-A95C-5AC7DA9BCDF1}" type="pres">
      <dgm:prSet presAssocID="{97CE84FA-DF3D-4867-827A-6892405EB9D5}" presName="LevelOneTextNode" presStyleLbl="node0" presStyleIdx="0" presStyleCnt="1" custScaleX="137230" custScaleY="262585" custLinFactNeighborX="-29521" custLinFactNeighborY="-2624">
        <dgm:presLayoutVars>
          <dgm:chPref val="3"/>
        </dgm:presLayoutVars>
      </dgm:prSet>
      <dgm:spPr/>
    </dgm:pt>
    <dgm:pt modelId="{FDE23FCD-FD9C-476D-B7D4-01D1237CC7F2}" type="pres">
      <dgm:prSet presAssocID="{97CE84FA-DF3D-4867-827A-6892405EB9D5}" presName="level2hierChild" presStyleCnt="0"/>
      <dgm:spPr/>
    </dgm:pt>
    <dgm:pt modelId="{970E380E-6F98-4869-8497-BBC12798DDA2}" type="pres">
      <dgm:prSet presAssocID="{AFA5A423-D586-4F4D-A15B-098E3625C31B}" presName="conn2-1" presStyleLbl="parChTrans1D2" presStyleIdx="0" presStyleCnt="2"/>
      <dgm:spPr/>
    </dgm:pt>
    <dgm:pt modelId="{2523B829-0254-4439-94A8-69D77904E73C}" type="pres">
      <dgm:prSet presAssocID="{AFA5A423-D586-4F4D-A15B-098E3625C31B}" presName="connTx" presStyleLbl="parChTrans1D2" presStyleIdx="0" presStyleCnt="2"/>
      <dgm:spPr/>
    </dgm:pt>
    <dgm:pt modelId="{00F656D1-D8EE-4B30-A5A6-A8E7DE5FD985}" type="pres">
      <dgm:prSet presAssocID="{477147F4-9951-48FA-8D23-811C4FDB5AE5}" presName="root2" presStyleCnt="0"/>
      <dgm:spPr/>
    </dgm:pt>
    <dgm:pt modelId="{B35522EC-2EFF-488F-B874-09C6292BE762}" type="pres">
      <dgm:prSet presAssocID="{477147F4-9951-48FA-8D23-811C4FDB5AE5}" presName="LevelTwoTextNode" presStyleLbl="node2" presStyleIdx="0" presStyleCnt="2" custScaleX="126634" custLinFactNeighborX="-22961" custLinFactNeighborY="-2624">
        <dgm:presLayoutVars>
          <dgm:chPref val="3"/>
        </dgm:presLayoutVars>
      </dgm:prSet>
      <dgm:spPr/>
    </dgm:pt>
    <dgm:pt modelId="{B7EA2244-4907-4CC4-81A4-8936B61D5BB7}" type="pres">
      <dgm:prSet presAssocID="{477147F4-9951-48FA-8D23-811C4FDB5AE5}" presName="level3hierChild" presStyleCnt="0"/>
      <dgm:spPr/>
    </dgm:pt>
    <dgm:pt modelId="{AC426519-EF90-49B7-95E4-B46C5E788A88}" type="pres">
      <dgm:prSet presAssocID="{85E19ACE-B8D2-437D-880D-4F5BE5FAF89C}" presName="conn2-1" presStyleLbl="parChTrans1D3" presStyleIdx="0" presStyleCnt="7"/>
      <dgm:spPr/>
    </dgm:pt>
    <dgm:pt modelId="{7C9D8F01-703D-4967-8C68-83DD79A8D457}" type="pres">
      <dgm:prSet presAssocID="{85E19ACE-B8D2-437D-880D-4F5BE5FAF89C}" presName="connTx" presStyleLbl="parChTrans1D3" presStyleIdx="0" presStyleCnt="7"/>
      <dgm:spPr/>
    </dgm:pt>
    <dgm:pt modelId="{C2F67A3A-920C-411A-82C7-DB7DBD176A2B}" type="pres">
      <dgm:prSet presAssocID="{DC7AC6D8-3B5B-4AF0-82EE-6ADE50C2C921}" presName="root2" presStyleCnt="0"/>
      <dgm:spPr/>
    </dgm:pt>
    <dgm:pt modelId="{833CAB0D-F16C-4D09-81C8-ACDEEB3F169A}" type="pres">
      <dgm:prSet presAssocID="{DC7AC6D8-3B5B-4AF0-82EE-6ADE50C2C921}" presName="LevelTwoTextNode" presStyleLbl="node3" presStyleIdx="0" presStyleCnt="7" custScaleX="183144">
        <dgm:presLayoutVars>
          <dgm:chPref val="3"/>
        </dgm:presLayoutVars>
      </dgm:prSet>
      <dgm:spPr/>
    </dgm:pt>
    <dgm:pt modelId="{28E8BE57-325B-4A5A-AC15-2A9789366733}" type="pres">
      <dgm:prSet presAssocID="{DC7AC6D8-3B5B-4AF0-82EE-6ADE50C2C921}" presName="level3hierChild" presStyleCnt="0"/>
      <dgm:spPr/>
    </dgm:pt>
    <dgm:pt modelId="{732537B9-E270-4DEB-9F66-F43B30798029}" type="pres">
      <dgm:prSet presAssocID="{BFCAB8D7-FCEA-47C0-9159-C6B9F1ABE5B9}" presName="conn2-1" presStyleLbl="parChTrans1D3" presStyleIdx="1" presStyleCnt="7"/>
      <dgm:spPr/>
    </dgm:pt>
    <dgm:pt modelId="{72A22574-2297-4EE8-B021-F432F12A9880}" type="pres">
      <dgm:prSet presAssocID="{BFCAB8D7-FCEA-47C0-9159-C6B9F1ABE5B9}" presName="connTx" presStyleLbl="parChTrans1D3" presStyleIdx="1" presStyleCnt="7"/>
      <dgm:spPr/>
    </dgm:pt>
    <dgm:pt modelId="{ECC61A26-9623-4097-A97D-530D14958AC9}" type="pres">
      <dgm:prSet presAssocID="{57353F73-4F0E-4FD8-AA83-11B53C3E04AC}" presName="root2" presStyleCnt="0"/>
      <dgm:spPr/>
    </dgm:pt>
    <dgm:pt modelId="{ACF56D49-3F67-494B-8FAD-9809D173C3B6}" type="pres">
      <dgm:prSet presAssocID="{57353F73-4F0E-4FD8-AA83-11B53C3E04AC}" presName="LevelTwoTextNode" presStyleLbl="node3" presStyleIdx="1" presStyleCnt="7" custScaleX="179208">
        <dgm:presLayoutVars>
          <dgm:chPref val="3"/>
        </dgm:presLayoutVars>
      </dgm:prSet>
      <dgm:spPr/>
    </dgm:pt>
    <dgm:pt modelId="{D035B8F1-77F8-491D-9C83-B2FDC8E64BE4}" type="pres">
      <dgm:prSet presAssocID="{57353F73-4F0E-4FD8-AA83-11B53C3E04AC}" presName="level3hierChild" presStyleCnt="0"/>
      <dgm:spPr/>
    </dgm:pt>
    <dgm:pt modelId="{6FA7086D-7DC8-462D-A46B-BD2C897B7E81}" type="pres">
      <dgm:prSet presAssocID="{325B474A-B4F4-4838-8963-63A1BFDF3EDB}" presName="conn2-1" presStyleLbl="parChTrans1D3" presStyleIdx="2" presStyleCnt="7"/>
      <dgm:spPr/>
    </dgm:pt>
    <dgm:pt modelId="{22AEE784-87D5-4289-AF94-2A793399ACF8}" type="pres">
      <dgm:prSet presAssocID="{325B474A-B4F4-4838-8963-63A1BFDF3EDB}" presName="connTx" presStyleLbl="parChTrans1D3" presStyleIdx="2" presStyleCnt="7"/>
      <dgm:spPr/>
    </dgm:pt>
    <dgm:pt modelId="{846898F2-2254-4924-80FD-9510E24E8FDC}" type="pres">
      <dgm:prSet presAssocID="{A2EEC2C8-97C7-425D-8B85-943E9CBB598A}" presName="root2" presStyleCnt="0"/>
      <dgm:spPr/>
    </dgm:pt>
    <dgm:pt modelId="{2610CC23-1EC3-48FA-AB0D-9BDAE3B97B11}" type="pres">
      <dgm:prSet presAssocID="{A2EEC2C8-97C7-425D-8B85-943E9CBB598A}" presName="LevelTwoTextNode" presStyleLbl="node3" presStyleIdx="2" presStyleCnt="7" custScaleX="180041">
        <dgm:presLayoutVars>
          <dgm:chPref val="3"/>
        </dgm:presLayoutVars>
      </dgm:prSet>
      <dgm:spPr/>
    </dgm:pt>
    <dgm:pt modelId="{F9DBE958-2240-46E8-9C0A-05BBFDF5E7CC}" type="pres">
      <dgm:prSet presAssocID="{A2EEC2C8-97C7-425D-8B85-943E9CBB598A}" presName="level3hierChild" presStyleCnt="0"/>
      <dgm:spPr/>
    </dgm:pt>
    <dgm:pt modelId="{34E7AAF6-2F8E-45CA-BDE3-61B092D0A802}" type="pres">
      <dgm:prSet presAssocID="{E1704D42-7110-4070-AC9F-6CADA973C21D}" presName="conn2-1" presStyleLbl="parChTrans1D2" presStyleIdx="1" presStyleCnt="2"/>
      <dgm:spPr/>
    </dgm:pt>
    <dgm:pt modelId="{948CFDBC-262E-4D23-8ED1-BD0592830383}" type="pres">
      <dgm:prSet presAssocID="{E1704D42-7110-4070-AC9F-6CADA973C21D}" presName="connTx" presStyleLbl="parChTrans1D2" presStyleIdx="1" presStyleCnt="2"/>
      <dgm:spPr/>
    </dgm:pt>
    <dgm:pt modelId="{846F2415-0A67-4707-95B3-C1B075EFFA5D}" type="pres">
      <dgm:prSet presAssocID="{A4872A6A-6CC3-46DC-A821-9624EA697200}" presName="root2" presStyleCnt="0"/>
      <dgm:spPr/>
    </dgm:pt>
    <dgm:pt modelId="{B277D2D0-A963-49FF-A95D-491EDE4052B1}" type="pres">
      <dgm:prSet presAssocID="{A4872A6A-6CC3-46DC-A821-9624EA697200}" presName="LevelTwoTextNode" presStyleLbl="node2" presStyleIdx="1" presStyleCnt="2" custScaleX="129753" custScaleY="99130" custLinFactNeighborX="-28859" custLinFactNeighborY="-12">
        <dgm:presLayoutVars>
          <dgm:chPref val="3"/>
        </dgm:presLayoutVars>
      </dgm:prSet>
      <dgm:spPr/>
    </dgm:pt>
    <dgm:pt modelId="{138809AD-EC54-4DEC-8018-8522A8BCC40C}" type="pres">
      <dgm:prSet presAssocID="{A4872A6A-6CC3-46DC-A821-9624EA697200}" presName="level3hierChild" presStyleCnt="0"/>
      <dgm:spPr/>
    </dgm:pt>
    <dgm:pt modelId="{6AF649A0-2FBD-4299-8C8F-84BD3F91E846}" type="pres">
      <dgm:prSet presAssocID="{6A262EB7-4DF3-4C46-90F1-F06F33997CA8}" presName="conn2-1" presStyleLbl="parChTrans1D3" presStyleIdx="3" presStyleCnt="7"/>
      <dgm:spPr/>
    </dgm:pt>
    <dgm:pt modelId="{EAEC1B38-DF33-4914-B044-6E0DD4FE037B}" type="pres">
      <dgm:prSet presAssocID="{6A262EB7-4DF3-4C46-90F1-F06F33997CA8}" presName="connTx" presStyleLbl="parChTrans1D3" presStyleIdx="3" presStyleCnt="7"/>
      <dgm:spPr/>
    </dgm:pt>
    <dgm:pt modelId="{D841BB7B-A938-466A-AB1B-E014D8935B02}" type="pres">
      <dgm:prSet presAssocID="{7F6B39D9-5BEF-42CB-88E9-81D40AD0EFBB}" presName="root2" presStyleCnt="0"/>
      <dgm:spPr/>
    </dgm:pt>
    <dgm:pt modelId="{9BA16187-C956-4B04-9C06-A5D55013E83A}" type="pres">
      <dgm:prSet presAssocID="{7F6B39D9-5BEF-42CB-88E9-81D40AD0EFBB}" presName="LevelTwoTextNode" presStyleLbl="node3" presStyleIdx="3" presStyleCnt="7" custScaleX="176089" custScaleY="66267">
        <dgm:presLayoutVars>
          <dgm:chPref val="3"/>
        </dgm:presLayoutVars>
      </dgm:prSet>
      <dgm:spPr/>
    </dgm:pt>
    <dgm:pt modelId="{96BD31E2-5195-4834-89E9-F211FBBFBEF0}" type="pres">
      <dgm:prSet presAssocID="{7F6B39D9-5BEF-42CB-88E9-81D40AD0EFBB}" presName="level3hierChild" presStyleCnt="0"/>
      <dgm:spPr/>
    </dgm:pt>
    <dgm:pt modelId="{FFE7AC14-0B05-42F2-BB26-7E0CE3767408}" type="pres">
      <dgm:prSet presAssocID="{3519710B-4C3E-4294-B379-3CC64B5E429B}" presName="conn2-1" presStyleLbl="parChTrans1D3" presStyleIdx="4" presStyleCnt="7"/>
      <dgm:spPr/>
    </dgm:pt>
    <dgm:pt modelId="{5D8D442E-1880-440C-BBED-DC88BBAABDB4}" type="pres">
      <dgm:prSet presAssocID="{3519710B-4C3E-4294-B379-3CC64B5E429B}" presName="connTx" presStyleLbl="parChTrans1D3" presStyleIdx="4" presStyleCnt="7"/>
      <dgm:spPr/>
    </dgm:pt>
    <dgm:pt modelId="{A1B34691-E25A-46E4-A840-3BD0499CE742}" type="pres">
      <dgm:prSet presAssocID="{E3F5A30F-0D20-4DFD-BFFD-6099B0452673}" presName="root2" presStyleCnt="0"/>
      <dgm:spPr/>
    </dgm:pt>
    <dgm:pt modelId="{0130F1EA-A2BD-4258-BEC7-0E5D5BE9DE38}" type="pres">
      <dgm:prSet presAssocID="{E3F5A30F-0D20-4DFD-BFFD-6099B0452673}" presName="LevelTwoTextNode" presStyleLbl="node3" presStyleIdx="4" presStyleCnt="7" custScaleX="174777" custScaleY="53600">
        <dgm:presLayoutVars>
          <dgm:chPref val="3"/>
        </dgm:presLayoutVars>
      </dgm:prSet>
      <dgm:spPr/>
    </dgm:pt>
    <dgm:pt modelId="{7510761E-1FE5-4F04-A188-8BE7E7F3E1BD}" type="pres">
      <dgm:prSet presAssocID="{E3F5A30F-0D20-4DFD-BFFD-6099B0452673}" presName="level3hierChild" presStyleCnt="0"/>
      <dgm:spPr/>
    </dgm:pt>
    <dgm:pt modelId="{49B24979-3B22-4780-9A34-BC361CCB92F1}" type="pres">
      <dgm:prSet presAssocID="{8A570DDC-D9DC-46D6-B107-A7DDDF451C70}" presName="conn2-1" presStyleLbl="parChTrans1D3" presStyleIdx="5" presStyleCnt="7"/>
      <dgm:spPr/>
    </dgm:pt>
    <dgm:pt modelId="{3FC4CFD6-8EBA-48D8-8044-3604224ADC70}" type="pres">
      <dgm:prSet presAssocID="{8A570DDC-D9DC-46D6-B107-A7DDDF451C70}" presName="connTx" presStyleLbl="parChTrans1D3" presStyleIdx="5" presStyleCnt="7"/>
      <dgm:spPr/>
    </dgm:pt>
    <dgm:pt modelId="{8D0B0795-DF9B-4E6C-9CE4-5299413A68B8}" type="pres">
      <dgm:prSet presAssocID="{E2E06D2D-F506-4568-A41B-4D903DC6AED0}" presName="root2" presStyleCnt="0"/>
      <dgm:spPr/>
    </dgm:pt>
    <dgm:pt modelId="{D1D7C9AB-2226-427E-96DF-4424CB52B214}" type="pres">
      <dgm:prSet presAssocID="{E2E06D2D-F506-4568-A41B-4D903DC6AED0}" presName="LevelTwoTextNode" presStyleLbl="node3" presStyleIdx="5" presStyleCnt="7" custScaleX="174148" custScaleY="60156">
        <dgm:presLayoutVars>
          <dgm:chPref val="3"/>
        </dgm:presLayoutVars>
      </dgm:prSet>
      <dgm:spPr/>
    </dgm:pt>
    <dgm:pt modelId="{4831E8CC-7BD9-47DF-9CCD-24E36B53DD0F}" type="pres">
      <dgm:prSet presAssocID="{E2E06D2D-F506-4568-A41B-4D903DC6AED0}" presName="level3hierChild" presStyleCnt="0"/>
      <dgm:spPr/>
    </dgm:pt>
    <dgm:pt modelId="{A9878EA4-9F78-4F54-9983-B99C0594D6B0}" type="pres">
      <dgm:prSet presAssocID="{BFFA80BE-D06F-4865-93F7-569E0FC0848E}" presName="conn2-1" presStyleLbl="parChTrans1D3" presStyleIdx="6" presStyleCnt="7"/>
      <dgm:spPr/>
    </dgm:pt>
    <dgm:pt modelId="{97A2A8B6-FE8F-43C2-BD4C-DFF354106966}" type="pres">
      <dgm:prSet presAssocID="{BFFA80BE-D06F-4865-93F7-569E0FC0848E}" presName="connTx" presStyleLbl="parChTrans1D3" presStyleIdx="6" presStyleCnt="7"/>
      <dgm:spPr/>
    </dgm:pt>
    <dgm:pt modelId="{5A4E6EEF-4D87-49E4-891B-2B6F9BE3F889}" type="pres">
      <dgm:prSet presAssocID="{B1437E62-83EC-40F2-A8F5-504167C1238A}" presName="root2" presStyleCnt="0"/>
      <dgm:spPr/>
    </dgm:pt>
    <dgm:pt modelId="{6A8084DB-E5E1-4FAB-8312-6946ADF45C20}" type="pres">
      <dgm:prSet presAssocID="{B1437E62-83EC-40F2-A8F5-504167C1238A}" presName="LevelTwoTextNode" presStyleLbl="node3" presStyleIdx="6" presStyleCnt="7" custScaleX="172347" custScaleY="65537">
        <dgm:presLayoutVars>
          <dgm:chPref val="3"/>
        </dgm:presLayoutVars>
      </dgm:prSet>
      <dgm:spPr/>
    </dgm:pt>
    <dgm:pt modelId="{8A488DB7-FF37-43B8-B142-9804713E163B}" type="pres">
      <dgm:prSet presAssocID="{B1437E62-83EC-40F2-A8F5-504167C1238A}" presName="level3hierChild" presStyleCnt="0"/>
      <dgm:spPr/>
    </dgm:pt>
  </dgm:ptLst>
  <dgm:cxnLst>
    <dgm:cxn modelId="{BF800F07-9E3F-4414-AA30-CA86F83A5EF6}" srcId="{A4872A6A-6CC3-46DC-A821-9624EA697200}" destId="{E3F5A30F-0D20-4DFD-BFFD-6099B0452673}" srcOrd="1" destOrd="0" parTransId="{3519710B-4C3E-4294-B379-3CC64B5E429B}" sibTransId="{66976CE7-9AD4-458B-8751-AA00DAACE060}"/>
    <dgm:cxn modelId="{586B0010-0F86-45C9-AC35-61E57171902F}" type="presOf" srcId="{E1704D42-7110-4070-AC9F-6CADA973C21D}" destId="{948CFDBC-262E-4D23-8ED1-BD0592830383}" srcOrd="1" destOrd="0" presId="urn:microsoft.com/office/officeart/2005/8/layout/hierarchy2"/>
    <dgm:cxn modelId="{BAD41025-4B0C-46AE-8E92-641C252D9718}" srcId="{477147F4-9951-48FA-8D23-811C4FDB5AE5}" destId="{A2EEC2C8-97C7-425D-8B85-943E9CBB598A}" srcOrd="2" destOrd="0" parTransId="{325B474A-B4F4-4838-8963-63A1BFDF3EDB}" sibTransId="{9AD87B0B-3FAC-45DE-9BE9-13CB52C805B8}"/>
    <dgm:cxn modelId="{83D8A42B-25FC-4C48-9610-6BACDC92AE0A}" type="presOf" srcId="{BFFA80BE-D06F-4865-93F7-569E0FC0848E}" destId="{97A2A8B6-FE8F-43C2-BD4C-DFF354106966}" srcOrd="1" destOrd="0" presId="urn:microsoft.com/office/officeart/2005/8/layout/hierarchy2"/>
    <dgm:cxn modelId="{1EC9872F-8C3C-43D5-B6FA-5B27F6AC7016}" type="presOf" srcId="{BFCAB8D7-FCEA-47C0-9159-C6B9F1ABE5B9}" destId="{732537B9-E270-4DEB-9F66-F43B30798029}" srcOrd="0" destOrd="0" presId="urn:microsoft.com/office/officeart/2005/8/layout/hierarchy2"/>
    <dgm:cxn modelId="{21DD9134-51E3-41BB-B0B2-B86807FEE25C}" type="presOf" srcId="{E3F5A30F-0D20-4DFD-BFFD-6099B0452673}" destId="{0130F1EA-A2BD-4258-BEC7-0E5D5BE9DE38}" srcOrd="0" destOrd="0" presId="urn:microsoft.com/office/officeart/2005/8/layout/hierarchy2"/>
    <dgm:cxn modelId="{2ED3045C-41CA-498B-A80A-A995A9284FC1}" type="presOf" srcId="{3519710B-4C3E-4294-B379-3CC64B5E429B}" destId="{FFE7AC14-0B05-42F2-BB26-7E0CE3767408}" srcOrd="0" destOrd="0" presId="urn:microsoft.com/office/officeart/2005/8/layout/hierarchy2"/>
    <dgm:cxn modelId="{221AFC60-DEA8-4AF3-9FF0-8E4586659154}" type="presOf" srcId="{AFA5A423-D586-4F4D-A15B-098E3625C31B}" destId="{970E380E-6F98-4869-8497-BBC12798DDA2}" srcOrd="0" destOrd="0" presId="urn:microsoft.com/office/officeart/2005/8/layout/hierarchy2"/>
    <dgm:cxn modelId="{78CB0462-8B87-497B-9E19-50BCD6147887}" type="presOf" srcId="{BFFA80BE-D06F-4865-93F7-569E0FC0848E}" destId="{A9878EA4-9F78-4F54-9983-B99C0594D6B0}" srcOrd="0" destOrd="0" presId="urn:microsoft.com/office/officeart/2005/8/layout/hierarchy2"/>
    <dgm:cxn modelId="{69853463-EA9E-4567-9A35-FAAADF6C93D8}" srcId="{477147F4-9951-48FA-8D23-811C4FDB5AE5}" destId="{57353F73-4F0E-4FD8-AA83-11B53C3E04AC}" srcOrd="1" destOrd="0" parTransId="{BFCAB8D7-FCEA-47C0-9159-C6B9F1ABE5B9}" sibTransId="{00BC58EF-14E5-42AF-BC85-E553A817C00A}"/>
    <dgm:cxn modelId="{77A5FB65-98A5-44F8-B224-18748D6AE788}" type="presOf" srcId="{7F6B39D9-5BEF-42CB-88E9-81D40AD0EFBB}" destId="{9BA16187-C956-4B04-9C06-A5D55013E83A}" srcOrd="0" destOrd="0" presId="urn:microsoft.com/office/officeart/2005/8/layout/hierarchy2"/>
    <dgm:cxn modelId="{7995CA6D-B3DB-41A3-9CD9-32BBD758DAAB}" type="presOf" srcId="{6A262EB7-4DF3-4C46-90F1-F06F33997CA8}" destId="{6AF649A0-2FBD-4299-8C8F-84BD3F91E846}" srcOrd="0" destOrd="0" presId="urn:microsoft.com/office/officeart/2005/8/layout/hierarchy2"/>
    <dgm:cxn modelId="{AA31C44F-9A80-4251-B868-18A0A5A71502}" type="presOf" srcId="{A2EEC2C8-97C7-425D-8B85-943E9CBB598A}" destId="{2610CC23-1EC3-48FA-AB0D-9BDAE3B97B11}" srcOrd="0" destOrd="0" presId="urn:microsoft.com/office/officeart/2005/8/layout/hierarchy2"/>
    <dgm:cxn modelId="{04707151-198F-4438-B618-C093168FCA51}" type="presOf" srcId="{CBDEC7CD-6A8E-47D3-86C6-0B006EA31A5E}" destId="{1CEE0525-84AD-434E-9A46-7579741BF090}" srcOrd="0" destOrd="0" presId="urn:microsoft.com/office/officeart/2005/8/layout/hierarchy2"/>
    <dgm:cxn modelId="{198BAC75-ACCF-42EA-9057-EBAD2A57BE0C}" type="presOf" srcId="{85E19ACE-B8D2-437D-880D-4F5BE5FAF89C}" destId="{AC426519-EF90-49B7-95E4-B46C5E788A88}" srcOrd="0" destOrd="0" presId="urn:microsoft.com/office/officeart/2005/8/layout/hierarchy2"/>
    <dgm:cxn modelId="{FB2DA456-479B-4C17-BA70-EF1587C68636}" type="presOf" srcId="{477147F4-9951-48FA-8D23-811C4FDB5AE5}" destId="{B35522EC-2EFF-488F-B874-09C6292BE762}" srcOrd="0" destOrd="0" presId="urn:microsoft.com/office/officeart/2005/8/layout/hierarchy2"/>
    <dgm:cxn modelId="{1C1F4C77-9CA2-40F4-B3BE-23262EBED954}" srcId="{CBDEC7CD-6A8E-47D3-86C6-0B006EA31A5E}" destId="{97CE84FA-DF3D-4867-827A-6892405EB9D5}" srcOrd="0" destOrd="0" parTransId="{104F3E46-638E-4CCB-B811-2C8D1E5BDBA0}" sibTransId="{BDB8F93E-5738-4B09-B9F8-39CA5557957F}"/>
    <dgm:cxn modelId="{91E38979-9C6A-4729-BF8A-A8F71E40E879}" type="presOf" srcId="{6A262EB7-4DF3-4C46-90F1-F06F33997CA8}" destId="{EAEC1B38-DF33-4914-B044-6E0DD4FE037B}" srcOrd="1" destOrd="0" presId="urn:microsoft.com/office/officeart/2005/8/layout/hierarchy2"/>
    <dgm:cxn modelId="{7C63BB5A-3FE7-4EB0-A619-B1242AFE2C81}" type="presOf" srcId="{325B474A-B4F4-4838-8963-63A1BFDF3EDB}" destId="{6FA7086D-7DC8-462D-A46B-BD2C897B7E81}" srcOrd="0" destOrd="0" presId="urn:microsoft.com/office/officeart/2005/8/layout/hierarchy2"/>
    <dgm:cxn modelId="{1E1C3F85-DC14-43E4-B074-E46334F2C496}" srcId="{A4872A6A-6CC3-46DC-A821-9624EA697200}" destId="{B1437E62-83EC-40F2-A8F5-504167C1238A}" srcOrd="3" destOrd="0" parTransId="{BFFA80BE-D06F-4865-93F7-569E0FC0848E}" sibTransId="{70F503FA-801F-4B6F-BCEA-F47E2F61AD6B}"/>
    <dgm:cxn modelId="{B335948A-CC6D-44DB-B4DF-C0CB14D61CB0}" type="presOf" srcId="{8A570DDC-D9DC-46D6-B107-A7DDDF451C70}" destId="{49B24979-3B22-4780-9A34-BC361CCB92F1}" srcOrd="0" destOrd="0" presId="urn:microsoft.com/office/officeart/2005/8/layout/hierarchy2"/>
    <dgm:cxn modelId="{D797D298-A700-4EF0-9DD1-44CE30514822}" type="presOf" srcId="{E2E06D2D-F506-4568-A41B-4D903DC6AED0}" destId="{D1D7C9AB-2226-427E-96DF-4424CB52B214}" srcOrd="0" destOrd="0" presId="urn:microsoft.com/office/officeart/2005/8/layout/hierarchy2"/>
    <dgm:cxn modelId="{A627EB9A-BE1A-4177-85E9-BF9369925E33}" type="presOf" srcId="{3519710B-4C3E-4294-B379-3CC64B5E429B}" destId="{5D8D442E-1880-440C-BBED-DC88BBAABDB4}" srcOrd="1" destOrd="0" presId="urn:microsoft.com/office/officeart/2005/8/layout/hierarchy2"/>
    <dgm:cxn modelId="{6990A89C-4568-45C7-B45F-28E12EF78BE3}" type="presOf" srcId="{97CE84FA-DF3D-4867-827A-6892405EB9D5}" destId="{DD65BC97-F484-45B5-A95C-5AC7DA9BCDF1}" srcOrd="0" destOrd="0" presId="urn:microsoft.com/office/officeart/2005/8/layout/hierarchy2"/>
    <dgm:cxn modelId="{7313EB9C-46B2-4FB0-B652-D3E56DE9D668}" srcId="{477147F4-9951-48FA-8D23-811C4FDB5AE5}" destId="{DC7AC6D8-3B5B-4AF0-82EE-6ADE50C2C921}" srcOrd="0" destOrd="0" parTransId="{85E19ACE-B8D2-437D-880D-4F5BE5FAF89C}" sibTransId="{2CF779CE-E965-49F9-AA4C-A661E0EF7593}"/>
    <dgm:cxn modelId="{D5B57D9F-0286-468C-9456-AD2C179F4466}" srcId="{97CE84FA-DF3D-4867-827A-6892405EB9D5}" destId="{A4872A6A-6CC3-46DC-A821-9624EA697200}" srcOrd="1" destOrd="0" parTransId="{E1704D42-7110-4070-AC9F-6CADA973C21D}" sibTransId="{4B42ED0D-113F-4954-8509-9047DF38C19A}"/>
    <dgm:cxn modelId="{0C8E9E9F-2181-4B87-AE73-37D6EB12D672}" type="presOf" srcId="{BFCAB8D7-FCEA-47C0-9159-C6B9F1ABE5B9}" destId="{72A22574-2297-4EE8-B021-F432F12A9880}" srcOrd="1" destOrd="0" presId="urn:microsoft.com/office/officeart/2005/8/layout/hierarchy2"/>
    <dgm:cxn modelId="{43CCF8A1-28D6-4871-8BF8-7E06D0E4C180}" type="presOf" srcId="{E1704D42-7110-4070-AC9F-6CADA973C21D}" destId="{34E7AAF6-2F8E-45CA-BDE3-61B092D0A802}" srcOrd="0" destOrd="0" presId="urn:microsoft.com/office/officeart/2005/8/layout/hierarchy2"/>
    <dgm:cxn modelId="{43AAD6A9-76DF-4610-9DAD-71378EFC6527}" srcId="{A4872A6A-6CC3-46DC-A821-9624EA697200}" destId="{7F6B39D9-5BEF-42CB-88E9-81D40AD0EFBB}" srcOrd="0" destOrd="0" parTransId="{6A262EB7-4DF3-4C46-90F1-F06F33997CA8}" sibTransId="{17940955-CFF6-4DE4-8922-12BCDE6D2CB4}"/>
    <dgm:cxn modelId="{C54EB1B7-79FB-4BCF-B08B-63CDAE92EA03}" type="presOf" srcId="{8A570DDC-D9DC-46D6-B107-A7DDDF451C70}" destId="{3FC4CFD6-8EBA-48D8-8044-3604224ADC70}" srcOrd="1" destOrd="0" presId="urn:microsoft.com/office/officeart/2005/8/layout/hierarchy2"/>
    <dgm:cxn modelId="{C25010CE-D7CA-45BF-8E4D-5FC2B029E545}" type="presOf" srcId="{AFA5A423-D586-4F4D-A15B-098E3625C31B}" destId="{2523B829-0254-4439-94A8-69D77904E73C}" srcOrd="1" destOrd="0" presId="urn:microsoft.com/office/officeart/2005/8/layout/hierarchy2"/>
    <dgm:cxn modelId="{0C71EDD4-9EFB-47CF-99E9-5DFCD434EE0A}" type="presOf" srcId="{57353F73-4F0E-4FD8-AA83-11B53C3E04AC}" destId="{ACF56D49-3F67-494B-8FAD-9809D173C3B6}" srcOrd="0" destOrd="0" presId="urn:microsoft.com/office/officeart/2005/8/layout/hierarchy2"/>
    <dgm:cxn modelId="{B2F4DDDE-21EB-429F-9D04-F24CB4CD7A79}" type="presOf" srcId="{B1437E62-83EC-40F2-A8F5-504167C1238A}" destId="{6A8084DB-E5E1-4FAB-8312-6946ADF45C20}" srcOrd="0" destOrd="0" presId="urn:microsoft.com/office/officeart/2005/8/layout/hierarchy2"/>
    <dgm:cxn modelId="{327CFEEC-8D9F-4A7A-B602-5285C2488538}" type="presOf" srcId="{DC7AC6D8-3B5B-4AF0-82EE-6ADE50C2C921}" destId="{833CAB0D-F16C-4D09-81C8-ACDEEB3F169A}" srcOrd="0" destOrd="0" presId="urn:microsoft.com/office/officeart/2005/8/layout/hierarchy2"/>
    <dgm:cxn modelId="{9AF722F0-EBA1-47D0-B29C-A835B98148C7}" type="presOf" srcId="{85E19ACE-B8D2-437D-880D-4F5BE5FAF89C}" destId="{7C9D8F01-703D-4967-8C68-83DD79A8D457}" srcOrd="1" destOrd="0" presId="urn:microsoft.com/office/officeart/2005/8/layout/hierarchy2"/>
    <dgm:cxn modelId="{C6458CF2-33F5-47E1-89F4-B0853F2AA873}" srcId="{A4872A6A-6CC3-46DC-A821-9624EA697200}" destId="{E2E06D2D-F506-4568-A41B-4D903DC6AED0}" srcOrd="2" destOrd="0" parTransId="{8A570DDC-D9DC-46D6-B107-A7DDDF451C70}" sibTransId="{B7160935-692A-4BC0-BBAF-4620EC32B236}"/>
    <dgm:cxn modelId="{55D7CEF2-36DD-4B92-B7EB-9620EA64D8E6}" type="presOf" srcId="{A4872A6A-6CC3-46DC-A821-9624EA697200}" destId="{B277D2D0-A963-49FF-A95D-491EDE4052B1}" srcOrd="0" destOrd="0" presId="urn:microsoft.com/office/officeart/2005/8/layout/hierarchy2"/>
    <dgm:cxn modelId="{608C25FA-349C-43C5-BB56-68F6E04C34E3}" srcId="{97CE84FA-DF3D-4867-827A-6892405EB9D5}" destId="{477147F4-9951-48FA-8D23-811C4FDB5AE5}" srcOrd="0" destOrd="0" parTransId="{AFA5A423-D586-4F4D-A15B-098E3625C31B}" sibTransId="{804D7F7D-E0B2-4366-B6F6-EBC9B679065E}"/>
    <dgm:cxn modelId="{D7C70AFB-08C7-4C95-85AA-7A0BBF818664}" type="presOf" srcId="{325B474A-B4F4-4838-8963-63A1BFDF3EDB}" destId="{22AEE784-87D5-4289-AF94-2A793399ACF8}" srcOrd="1" destOrd="0" presId="urn:microsoft.com/office/officeart/2005/8/layout/hierarchy2"/>
    <dgm:cxn modelId="{67A5F0A9-B23D-4A35-BDC4-225016AEE125}" type="presParOf" srcId="{1CEE0525-84AD-434E-9A46-7579741BF090}" destId="{AFAFBB8C-E462-4A11-8DBC-BD17ED117929}" srcOrd="0" destOrd="0" presId="urn:microsoft.com/office/officeart/2005/8/layout/hierarchy2"/>
    <dgm:cxn modelId="{7BCEDC47-2A91-4511-B68B-E1A5A60B1A5F}" type="presParOf" srcId="{AFAFBB8C-E462-4A11-8DBC-BD17ED117929}" destId="{DD65BC97-F484-45B5-A95C-5AC7DA9BCDF1}" srcOrd="0" destOrd="0" presId="urn:microsoft.com/office/officeart/2005/8/layout/hierarchy2"/>
    <dgm:cxn modelId="{EED9BEE1-5436-4815-88CA-777A095A17B6}" type="presParOf" srcId="{AFAFBB8C-E462-4A11-8DBC-BD17ED117929}" destId="{FDE23FCD-FD9C-476D-B7D4-01D1237CC7F2}" srcOrd="1" destOrd="0" presId="urn:microsoft.com/office/officeart/2005/8/layout/hierarchy2"/>
    <dgm:cxn modelId="{898BAC35-53E5-4191-AF80-02538E832B49}" type="presParOf" srcId="{FDE23FCD-FD9C-476D-B7D4-01D1237CC7F2}" destId="{970E380E-6F98-4869-8497-BBC12798DDA2}" srcOrd="0" destOrd="0" presId="urn:microsoft.com/office/officeart/2005/8/layout/hierarchy2"/>
    <dgm:cxn modelId="{34F324D1-9511-480B-B8B1-D9ED9D0B5399}" type="presParOf" srcId="{970E380E-6F98-4869-8497-BBC12798DDA2}" destId="{2523B829-0254-4439-94A8-69D77904E73C}" srcOrd="0" destOrd="0" presId="urn:microsoft.com/office/officeart/2005/8/layout/hierarchy2"/>
    <dgm:cxn modelId="{E0A1CBD2-949C-4C89-8830-E9B363365B8D}" type="presParOf" srcId="{FDE23FCD-FD9C-476D-B7D4-01D1237CC7F2}" destId="{00F656D1-D8EE-4B30-A5A6-A8E7DE5FD985}" srcOrd="1" destOrd="0" presId="urn:microsoft.com/office/officeart/2005/8/layout/hierarchy2"/>
    <dgm:cxn modelId="{B58E0FAC-4581-4B92-BC77-114267AC4842}" type="presParOf" srcId="{00F656D1-D8EE-4B30-A5A6-A8E7DE5FD985}" destId="{B35522EC-2EFF-488F-B874-09C6292BE762}" srcOrd="0" destOrd="0" presId="urn:microsoft.com/office/officeart/2005/8/layout/hierarchy2"/>
    <dgm:cxn modelId="{924FE2FF-B434-464E-B57A-601E3D68D9F5}" type="presParOf" srcId="{00F656D1-D8EE-4B30-A5A6-A8E7DE5FD985}" destId="{B7EA2244-4907-4CC4-81A4-8936B61D5BB7}" srcOrd="1" destOrd="0" presId="urn:microsoft.com/office/officeart/2005/8/layout/hierarchy2"/>
    <dgm:cxn modelId="{5D9E1A92-B648-4B55-A836-29CB6B91F60A}" type="presParOf" srcId="{B7EA2244-4907-4CC4-81A4-8936B61D5BB7}" destId="{AC426519-EF90-49B7-95E4-B46C5E788A88}" srcOrd="0" destOrd="0" presId="urn:microsoft.com/office/officeart/2005/8/layout/hierarchy2"/>
    <dgm:cxn modelId="{10BCCB1B-2ABA-47B7-9B13-FE18C52EA4AA}" type="presParOf" srcId="{AC426519-EF90-49B7-95E4-B46C5E788A88}" destId="{7C9D8F01-703D-4967-8C68-83DD79A8D457}" srcOrd="0" destOrd="0" presId="urn:microsoft.com/office/officeart/2005/8/layout/hierarchy2"/>
    <dgm:cxn modelId="{2EC85B6C-89C7-4CBF-91DC-AF58BFBA9A17}" type="presParOf" srcId="{B7EA2244-4907-4CC4-81A4-8936B61D5BB7}" destId="{C2F67A3A-920C-411A-82C7-DB7DBD176A2B}" srcOrd="1" destOrd="0" presId="urn:microsoft.com/office/officeart/2005/8/layout/hierarchy2"/>
    <dgm:cxn modelId="{4BAEE6A4-02B3-4D0E-9E6B-86EBDB9AC476}" type="presParOf" srcId="{C2F67A3A-920C-411A-82C7-DB7DBD176A2B}" destId="{833CAB0D-F16C-4D09-81C8-ACDEEB3F169A}" srcOrd="0" destOrd="0" presId="urn:microsoft.com/office/officeart/2005/8/layout/hierarchy2"/>
    <dgm:cxn modelId="{6EC570FC-6391-486E-AC67-133997C097CA}" type="presParOf" srcId="{C2F67A3A-920C-411A-82C7-DB7DBD176A2B}" destId="{28E8BE57-325B-4A5A-AC15-2A9789366733}" srcOrd="1" destOrd="0" presId="urn:microsoft.com/office/officeart/2005/8/layout/hierarchy2"/>
    <dgm:cxn modelId="{E9A4DD0A-83B8-41F1-AEDC-66E2790DE340}" type="presParOf" srcId="{B7EA2244-4907-4CC4-81A4-8936B61D5BB7}" destId="{732537B9-E270-4DEB-9F66-F43B30798029}" srcOrd="2" destOrd="0" presId="urn:microsoft.com/office/officeart/2005/8/layout/hierarchy2"/>
    <dgm:cxn modelId="{A41A3719-016D-4A02-AAB4-91E0E7740039}" type="presParOf" srcId="{732537B9-E270-4DEB-9F66-F43B30798029}" destId="{72A22574-2297-4EE8-B021-F432F12A9880}" srcOrd="0" destOrd="0" presId="urn:microsoft.com/office/officeart/2005/8/layout/hierarchy2"/>
    <dgm:cxn modelId="{6230811A-889F-43C4-B082-EC65AE951FC2}" type="presParOf" srcId="{B7EA2244-4907-4CC4-81A4-8936B61D5BB7}" destId="{ECC61A26-9623-4097-A97D-530D14958AC9}" srcOrd="3" destOrd="0" presId="urn:microsoft.com/office/officeart/2005/8/layout/hierarchy2"/>
    <dgm:cxn modelId="{198C9C3E-C6CA-4068-84DF-AC404658F535}" type="presParOf" srcId="{ECC61A26-9623-4097-A97D-530D14958AC9}" destId="{ACF56D49-3F67-494B-8FAD-9809D173C3B6}" srcOrd="0" destOrd="0" presId="urn:microsoft.com/office/officeart/2005/8/layout/hierarchy2"/>
    <dgm:cxn modelId="{CC6DB8F9-EDB9-4C2E-AF95-E46EB07F7E6E}" type="presParOf" srcId="{ECC61A26-9623-4097-A97D-530D14958AC9}" destId="{D035B8F1-77F8-491D-9C83-B2FDC8E64BE4}" srcOrd="1" destOrd="0" presId="urn:microsoft.com/office/officeart/2005/8/layout/hierarchy2"/>
    <dgm:cxn modelId="{BE42376C-E031-4597-A95E-6D52E63DD4AE}" type="presParOf" srcId="{B7EA2244-4907-4CC4-81A4-8936B61D5BB7}" destId="{6FA7086D-7DC8-462D-A46B-BD2C897B7E81}" srcOrd="4" destOrd="0" presId="urn:microsoft.com/office/officeart/2005/8/layout/hierarchy2"/>
    <dgm:cxn modelId="{F8D438A5-6964-49D4-8B98-CB17281BA7A1}" type="presParOf" srcId="{6FA7086D-7DC8-462D-A46B-BD2C897B7E81}" destId="{22AEE784-87D5-4289-AF94-2A793399ACF8}" srcOrd="0" destOrd="0" presId="urn:microsoft.com/office/officeart/2005/8/layout/hierarchy2"/>
    <dgm:cxn modelId="{464CF6AC-6913-4FFF-97E9-7DA78FDF86E3}" type="presParOf" srcId="{B7EA2244-4907-4CC4-81A4-8936B61D5BB7}" destId="{846898F2-2254-4924-80FD-9510E24E8FDC}" srcOrd="5" destOrd="0" presId="urn:microsoft.com/office/officeart/2005/8/layout/hierarchy2"/>
    <dgm:cxn modelId="{02E08730-C52C-4D6A-A35E-E2310F70AC1D}" type="presParOf" srcId="{846898F2-2254-4924-80FD-9510E24E8FDC}" destId="{2610CC23-1EC3-48FA-AB0D-9BDAE3B97B11}" srcOrd="0" destOrd="0" presId="urn:microsoft.com/office/officeart/2005/8/layout/hierarchy2"/>
    <dgm:cxn modelId="{315D64CC-E604-4E88-ACB3-5D3D79F3F349}" type="presParOf" srcId="{846898F2-2254-4924-80FD-9510E24E8FDC}" destId="{F9DBE958-2240-46E8-9C0A-05BBFDF5E7CC}" srcOrd="1" destOrd="0" presId="urn:microsoft.com/office/officeart/2005/8/layout/hierarchy2"/>
    <dgm:cxn modelId="{B4C3C3F0-87E2-4F24-A455-14A0EE37B88A}" type="presParOf" srcId="{FDE23FCD-FD9C-476D-B7D4-01D1237CC7F2}" destId="{34E7AAF6-2F8E-45CA-BDE3-61B092D0A802}" srcOrd="2" destOrd="0" presId="urn:microsoft.com/office/officeart/2005/8/layout/hierarchy2"/>
    <dgm:cxn modelId="{C9230FA9-4137-4F1E-A47F-F176DD5D9E60}" type="presParOf" srcId="{34E7AAF6-2F8E-45CA-BDE3-61B092D0A802}" destId="{948CFDBC-262E-4D23-8ED1-BD0592830383}" srcOrd="0" destOrd="0" presId="urn:microsoft.com/office/officeart/2005/8/layout/hierarchy2"/>
    <dgm:cxn modelId="{BCB839E6-BD9A-491A-9AA8-AADDF1F95A23}" type="presParOf" srcId="{FDE23FCD-FD9C-476D-B7D4-01D1237CC7F2}" destId="{846F2415-0A67-4707-95B3-C1B075EFFA5D}" srcOrd="3" destOrd="0" presId="urn:microsoft.com/office/officeart/2005/8/layout/hierarchy2"/>
    <dgm:cxn modelId="{706D7114-0447-432F-8362-27D4854720F9}" type="presParOf" srcId="{846F2415-0A67-4707-95B3-C1B075EFFA5D}" destId="{B277D2D0-A963-49FF-A95D-491EDE4052B1}" srcOrd="0" destOrd="0" presId="urn:microsoft.com/office/officeart/2005/8/layout/hierarchy2"/>
    <dgm:cxn modelId="{C7EB4E15-A4C9-41CB-B899-8ECC2F40AF5C}" type="presParOf" srcId="{846F2415-0A67-4707-95B3-C1B075EFFA5D}" destId="{138809AD-EC54-4DEC-8018-8522A8BCC40C}" srcOrd="1" destOrd="0" presId="urn:microsoft.com/office/officeart/2005/8/layout/hierarchy2"/>
    <dgm:cxn modelId="{C27F070E-66DA-4558-8666-F03753AA7B8C}" type="presParOf" srcId="{138809AD-EC54-4DEC-8018-8522A8BCC40C}" destId="{6AF649A0-2FBD-4299-8C8F-84BD3F91E846}" srcOrd="0" destOrd="0" presId="urn:microsoft.com/office/officeart/2005/8/layout/hierarchy2"/>
    <dgm:cxn modelId="{59B05D71-2F97-434F-B855-544033CAA536}" type="presParOf" srcId="{6AF649A0-2FBD-4299-8C8F-84BD3F91E846}" destId="{EAEC1B38-DF33-4914-B044-6E0DD4FE037B}" srcOrd="0" destOrd="0" presId="urn:microsoft.com/office/officeart/2005/8/layout/hierarchy2"/>
    <dgm:cxn modelId="{E607C560-996F-4247-89ED-A62421DA34D1}" type="presParOf" srcId="{138809AD-EC54-4DEC-8018-8522A8BCC40C}" destId="{D841BB7B-A938-466A-AB1B-E014D8935B02}" srcOrd="1" destOrd="0" presId="urn:microsoft.com/office/officeart/2005/8/layout/hierarchy2"/>
    <dgm:cxn modelId="{A5EBA642-BEB5-4507-9538-B2346BFD465C}" type="presParOf" srcId="{D841BB7B-A938-466A-AB1B-E014D8935B02}" destId="{9BA16187-C956-4B04-9C06-A5D55013E83A}" srcOrd="0" destOrd="0" presId="urn:microsoft.com/office/officeart/2005/8/layout/hierarchy2"/>
    <dgm:cxn modelId="{191B52B8-5875-4384-B7E0-5DF908DE7545}" type="presParOf" srcId="{D841BB7B-A938-466A-AB1B-E014D8935B02}" destId="{96BD31E2-5195-4834-89E9-F211FBBFBEF0}" srcOrd="1" destOrd="0" presId="urn:microsoft.com/office/officeart/2005/8/layout/hierarchy2"/>
    <dgm:cxn modelId="{DDAE17A0-B254-4286-9F2C-C75170CD786A}" type="presParOf" srcId="{138809AD-EC54-4DEC-8018-8522A8BCC40C}" destId="{FFE7AC14-0B05-42F2-BB26-7E0CE3767408}" srcOrd="2" destOrd="0" presId="urn:microsoft.com/office/officeart/2005/8/layout/hierarchy2"/>
    <dgm:cxn modelId="{2C779600-7452-41D3-B803-2565155D4351}" type="presParOf" srcId="{FFE7AC14-0B05-42F2-BB26-7E0CE3767408}" destId="{5D8D442E-1880-440C-BBED-DC88BBAABDB4}" srcOrd="0" destOrd="0" presId="urn:microsoft.com/office/officeart/2005/8/layout/hierarchy2"/>
    <dgm:cxn modelId="{1FE4B24B-5A47-41B1-BB23-37254BBF324C}" type="presParOf" srcId="{138809AD-EC54-4DEC-8018-8522A8BCC40C}" destId="{A1B34691-E25A-46E4-A840-3BD0499CE742}" srcOrd="3" destOrd="0" presId="urn:microsoft.com/office/officeart/2005/8/layout/hierarchy2"/>
    <dgm:cxn modelId="{DE325E8D-D776-45E5-B515-D0913953DBE7}" type="presParOf" srcId="{A1B34691-E25A-46E4-A840-3BD0499CE742}" destId="{0130F1EA-A2BD-4258-BEC7-0E5D5BE9DE38}" srcOrd="0" destOrd="0" presId="urn:microsoft.com/office/officeart/2005/8/layout/hierarchy2"/>
    <dgm:cxn modelId="{3BA1E3F6-A31B-4F8A-B0EA-19428992544C}" type="presParOf" srcId="{A1B34691-E25A-46E4-A840-3BD0499CE742}" destId="{7510761E-1FE5-4F04-A188-8BE7E7F3E1BD}" srcOrd="1" destOrd="0" presId="urn:microsoft.com/office/officeart/2005/8/layout/hierarchy2"/>
    <dgm:cxn modelId="{B83364A3-BD37-41EA-B409-9D649C5CDBF5}" type="presParOf" srcId="{138809AD-EC54-4DEC-8018-8522A8BCC40C}" destId="{49B24979-3B22-4780-9A34-BC361CCB92F1}" srcOrd="4" destOrd="0" presId="urn:microsoft.com/office/officeart/2005/8/layout/hierarchy2"/>
    <dgm:cxn modelId="{0A053328-4714-4BAD-84C6-415F548AA65A}" type="presParOf" srcId="{49B24979-3B22-4780-9A34-BC361CCB92F1}" destId="{3FC4CFD6-8EBA-48D8-8044-3604224ADC70}" srcOrd="0" destOrd="0" presId="urn:microsoft.com/office/officeart/2005/8/layout/hierarchy2"/>
    <dgm:cxn modelId="{72B39658-2E0A-4742-A358-957EC221C23A}" type="presParOf" srcId="{138809AD-EC54-4DEC-8018-8522A8BCC40C}" destId="{8D0B0795-DF9B-4E6C-9CE4-5299413A68B8}" srcOrd="5" destOrd="0" presId="urn:microsoft.com/office/officeart/2005/8/layout/hierarchy2"/>
    <dgm:cxn modelId="{183B193D-A4A2-492C-817A-747B6BC81BD3}" type="presParOf" srcId="{8D0B0795-DF9B-4E6C-9CE4-5299413A68B8}" destId="{D1D7C9AB-2226-427E-96DF-4424CB52B214}" srcOrd="0" destOrd="0" presId="urn:microsoft.com/office/officeart/2005/8/layout/hierarchy2"/>
    <dgm:cxn modelId="{1CF3DF63-EB89-40AF-A975-F460DEAB2A22}" type="presParOf" srcId="{8D0B0795-DF9B-4E6C-9CE4-5299413A68B8}" destId="{4831E8CC-7BD9-47DF-9CCD-24E36B53DD0F}" srcOrd="1" destOrd="0" presId="urn:microsoft.com/office/officeart/2005/8/layout/hierarchy2"/>
    <dgm:cxn modelId="{ECBFFEFA-8A77-45C4-BE85-DDA3A36BFB57}" type="presParOf" srcId="{138809AD-EC54-4DEC-8018-8522A8BCC40C}" destId="{A9878EA4-9F78-4F54-9983-B99C0594D6B0}" srcOrd="6" destOrd="0" presId="urn:microsoft.com/office/officeart/2005/8/layout/hierarchy2"/>
    <dgm:cxn modelId="{A9B816B0-DBF7-42B6-A4FE-1A978CF95D5E}" type="presParOf" srcId="{A9878EA4-9F78-4F54-9983-B99C0594D6B0}" destId="{97A2A8B6-FE8F-43C2-BD4C-DFF354106966}" srcOrd="0" destOrd="0" presId="urn:microsoft.com/office/officeart/2005/8/layout/hierarchy2"/>
    <dgm:cxn modelId="{12914702-E215-40E6-85A1-9A30CDA93B55}" type="presParOf" srcId="{138809AD-EC54-4DEC-8018-8522A8BCC40C}" destId="{5A4E6EEF-4D87-49E4-891B-2B6F9BE3F889}" srcOrd="7" destOrd="0" presId="urn:microsoft.com/office/officeart/2005/8/layout/hierarchy2"/>
    <dgm:cxn modelId="{7593406E-B101-4B60-AD1A-B2FCEFDAEFA2}" type="presParOf" srcId="{5A4E6EEF-4D87-49E4-891B-2B6F9BE3F889}" destId="{6A8084DB-E5E1-4FAB-8312-6946ADF45C20}" srcOrd="0" destOrd="0" presId="urn:microsoft.com/office/officeart/2005/8/layout/hierarchy2"/>
    <dgm:cxn modelId="{FEA14290-54D8-4A14-B062-685DD3BEA552}" type="presParOf" srcId="{5A4E6EEF-4D87-49E4-891B-2B6F9BE3F889}" destId="{8A488DB7-FF37-43B8-B142-9804713E163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0705035-0A03-40A6-B04A-BF03E7939321}" type="doc">
      <dgm:prSet loTypeId="urn:microsoft.com/office/officeart/2009/3/layout/HorizontalOrganizationChart" loCatId="hierarchy" qsTypeId="urn:microsoft.com/office/officeart/2005/8/quickstyle/simple5" qsCatId="simple" csTypeId="urn:microsoft.com/office/officeart/2005/8/colors/colorful3" csCatId="colorful" phldr="1"/>
      <dgm:spPr/>
      <dgm:t>
        <a:bodyPr/>
        <a:lstStyle/>
        <a:p>
          <a:endParaRPr lang="es-ES"/>
        </a:p>
      </dgm:t>
    </dgm:pt>
    <dgm:pt modelId="{976CEB53-7EFC-4EBE-974D-0D502044BDDF}">
      <dgm:prSet phldrT="[Texto]" custT="1"/>
      <dgm:spPr/>
      <dgm:t>
        <a:bodyPr/>
        <a:lstStyle/>
        <a:p>
          <a:r>
            <a:rPr lang="es-MX" sz="3200" b="1" dirty="0">
              <a:latin typeface="Arial" panose="020B0604020202020204" pitchFamily="34" charset="0"/>
              <a:cs typeface="Arial" panose="020B0604020202020204" pitchFamily="34" charset="0"/>
            </a:rPr>
            <a:t>Habilidades genéricas para enseñar</a:t>
          </a:r>
          <a:endParaRPr lang="es-ES" sz="3200" dirty="0">
            <a:latin typeface="Arial" panose="020B0604020202020204" pitchFamily="34" charset="0"/>
            <a:cs typeface="Arial" panose="020B0604020202020204" pitchFamily="34" charset="0"/>
          </a:endParaRPr>
        </a:p>
      </dgm:t>
    </dgm:pt>
    <dgm:pt modelId="{83A4E77E-69C0-433E-AD3B-9051F6792B85}" type="parTrans" cxnId="{01BC8B78-25FF-48EC-92BF-94A6142A6C41}">
      <dgm:prSet/>
      <dgm:spPr/>
      <dgm:t>
        <a:bodyPr/>
        <a:lstStyle/>
        <a:p>
          <a:endParaRPr lang="es-ES" sz="1400">
            <a:latin typeface="Arial" panose="020B0604020202020204" pitchFamily="34" charset="0"/>
            <a:cs typeface="Arial" panose="020B0604020202020204" pitchFamily="34" charset="0"/>
          </a:endParaRPr>
        </a:p>
      </dgm:t>
    </dgm:pt>
    <dgm:pt modelId="{88B6F5DC-FCA7-41C2-A0AE-54A9459ADFBE}" type="sibTrans" cxnId="{01BC8B78-25FF-48EC-92BF-94A6142A6C41}">
      <dgm:prSet/>
      <dgm:spPr/>
      <dgm:t>
        <a:bodyPr/>
        <a:lstStyle/>
        <a:p>
          <a:endParaRPr lang="es-ES" sz="1400">
            <a:latin typeface="Arial" panose="020B0604020202020204" pitchFamily="34" charset="0"/>
            <a:cs typeface="Arial" panose="020B0604020202020204" pitchFamily="34" charset="0"/>
          </a:endParaRPr>
        </a:p>
      </dgm:t>
    </dgm:pt>
    <dgm:pt modelId="{0D46D3D2-C9EE-4FDC-8003-79222A2C9F04}">
      <dgm:prSet custT="1"/>
      <dgm:spPr/>
      <dgm:t>
        <a:bodyPr/>
        <a:lstStyle/>
        <a:p>
          <a:r>
            <a:rPr lang="es-MX" sz="1400" b="1" dirty="0">
              <a:latin typeface="Arial" panose="020B0604020202020204" pitchFamily="34" charset="0"/>
              <a:cs typeface="Arial" panose="020B0604020202020204" pitchFamily="34" charset="0"/>
            </a:rPr>
            <a:t>Muchas de las capacidades didácticas del profesor exitoso versan sobre contenidos específicos, es decir, forman parte del CDC. </a:t>
          </a:r>
          <a:endParaRPr lang="es-ES" sz="1400" dirty="0">
            <a:latin typeface="Arial" panose="020B0604020202020204" pitchFamily="34" charset="0"/>
            <a:cs typeface="Arial" panose="020B0604020202020204" pitchFamily="34" charset="0"/>
          </a:endParaRPr>
        </a:p>
      </dgm:t>
    </dgm:pt>
    <dgm:pt modelId="{28DD8F77-B009-479F-868C-1674A75B9CFE}" type="parTrans" cxnId="{BD766836-62CA-4167-BD15-BC3E835B0B7E}">
      <dgm:prSet/>
      <dgm:spPr/>
      <dgm:t>
        <a:bodyPr/>
        <a:lstStyle/>
        <a:p>
          <a:endParaRPr lang="es-ES" sz="1400">
            <a:latin typeface="Arial" panose="020B0604020202020204" pitchFamily="34" charset="0"/>
            <a:cs typeface="Arial" panose="020B0604020202020204" pitchFamily="34" charset="0"/>
          </a:endParaRPr>
        </a:p>
      </dgm:t>
    </dgm:pt>
    <dgm:pt modelId="{FAEEB23A-BC48-46C9-AF19-946AE8A157F3}" type="sibTrans" cxnId="{BD766836-62CA-4167-BD15-BC3E835B0B7E}">
      <dgm:prSet/>
      <dgm:spPr/>
      <dgm:t>
        <a:bodyPr/>
        <a:lstStyle/>
        <a:p>
          <a:endParaRPr lang="es-ES" sz="1400">
            <a:latin typeface="Arial" panose="020B0604020202020204" pitchFamily="34" charset="0"/>
            <a:cs typeface="Arial" panose="020B0604020202020204" pitchFamily="34" charset="0"/>
          </a:endParaRPr>
        </a:p>
      </dgm:t>
    </dgm:pt>
    <dgm:pt modelId="{1D53D54A-A066-4B8D-967D-6E054513DAD8}">
      <dgm:prSet phldrT="[Texto]" custT="1"/>
      <dgm:spPr/>
      <dgm:t>
        <a:bodyPr/>
        <a:lstStyle/>
        <a:p>
          <a:r>
            <a:rPr lang="es-MX" sz="1400" dirty="0">
              <a:latin typeface="Arial" panose="020B0604020202020204" pitchFamily="34" charset="0"/>
              <a:cs typeface="Arial" panose="020B0604020202020204" pitchFamily="34" charset="0"/>
            </a:rPr>
            <a:t>Existen dos herramientas para documentar el CDC de los profesores:</a:t>
          </a:r>
          <a:endParaRPr lang="es-ES" sz="1400" dirty="0">
            <a:latin typeface="Arial" panose="020B0604020202020204" pitchFamily="34" charset="0"/>
            <a:cs typeface="Arial" panose="020B0604020202020204" pitchFamily="34" charset="0"/>
          </a:endParaRPr>
        </a:p>
      </dgm:t>
    </dgm:pt>
    <dgm:pt modelId="{5CD271C6-3503-4C90-A3A8-CF683394BE4D}" type="sibTrans" cxnId="{DBE6EEBA-B5DB-4E1E-969C-A226BFC5DAF6}">
      <dgm:prSet/>
      <dgm:spPr/>
      <dgm:t>
        <a:bodyPr/>
        <a:lstStyle/>
        <a:p>
          <a:endParaRPr lang="es-ES" sz="1400">
            <a:latin typeface="Arial" panose="020B0604020202020204" pitchFamily="34" charset="0"/>
            <a:cs typeface="Arial" panose="020B0604020202020204" pitchFamily="34" charset="0"/>
          </a:endParaRPr>
        </a:p>
      </dgm:t>
    </dgm:pt>
    <dgm:pt modelId="{F18BA1B8-9A44-4B7B-AFEC-18BBCDA04301}" type="parTrans" cxnId="{DBE6EEBA-B5DB-4E1E-969C-A226BFC5DAF6}">
      <dgm:prSet/>
      <dgm:spPr/>
      <dgm:t>
        <a:bodyPr/>
        <a:lstStyle/>
        <a:p>
          <a:endParaRPr lang="es-ES" sz="1400">
            <a:latin typeface="Arial" panose="020B0604020202020204" pitchFamily="34" charset="0"/>
            <a:cs typeface="Arial" panose="020B0604020202020204" pitchFamily="34" charset="0"/>
          </a:endParaRPr>
        </a:p>
      </dgm:t>
    </dgm:pt>
    <dgm:pt modelId="{92482570-4F17-4A0A-AC9F-ADA7053A3A1E}" type="asst">
      <dgm:prSet custT="1"/>
      <dgm:spPr/>
      <dgm:t>
        <a:bodyPr/>
        <a:lstStyle/>
        <a:p>
          <a:r>
            <a:rPr lang="es-MX" sz="1400" b="1" dirty="0" err="1">
              <a:latin typeface="Arial" panose="020B0604020202020204" pitchFamily="34" charset="0"/>
              <a:cs typeface="Arial" panose="020B0604020202020204" pitchFamily="34" charset="0"/>
            </a:rPr>
            <a:t>CoRe</a:t>
          </a:r>
          <a:r>
            <a:rPr lang="es-MX" sz="1400" b="1" dirty="0">
              <a:latin typeface="Arial" panose="020B0604020202020204" pitchFamily="34" charset="0"/>
              <a:cs typeface="Arial" panose="020B0604020202020204" pitchFamily="34" charset="0"/>
            </a:rPr>
            <a:t> (Content </a:t>
          </a:r>
          <a:r>
            <a:rPr lang="es-MX" sz="1400" b="1" dirty="0" err="1">
              <a:latin typeface="Arial" panose="020B0604020202020204" pitchFamily="34" charset="0"/>
              <a:cs typeface="Arial" panose="020B0604020202020204" pitchFamily="34" charset="0"/>
            </a:rPr>
            <a:t>Representation,ReCo</a:t>
          </a:r>
          <a:r>
            <a:rPr lang="es-MX" sz="1400" b="1" dirty="0">
              <a:latin typeface="Arial" panose="020B0604020202020204" pitchFamily="34" charset="0"/>
              <a:cs typeface="Arial" panose="020B0604020202020204" pitchFamily="34" charset="0"/>
            </a:rPr>
            <a:t> en español, por "Representación del Contenido").</a:t>
          </a:r>
          <a:endParaRPr lang="es-ES" sz="1400" dirty="0">
            <a:latin typeface="Arial" panose="020B0604020202020204" pitchFamily="34" charset="0"/>
            <a:cs typeface="Arial" panose="020B0604020202020204" pitchFamily="34" charset="0"/>
          </a:endParaRPr>
        </a:p>
      </dgm:t>
    </dgm:pt>
    <dgm:pt modelId="{371D0B33-2696-4763-9E40-7632BC7E6183}" type="parTrans" cxnId="{6DBFCED3-6ABF-4BFF-8195-052550D5513A}">
      <dgm:prSet/>
      <dgm:spPr/>
      <dgm:t>
        <a:bodyPr/>
        <a:lstStyle/>
        <a:p>
          <a:endParaRPr lang="es-ES" sz="1400">
            <a:latin typeface="Arial" panose="020B0604020202020204" pitchFamily="34" charset="0"/>
            <a:cs typeface="Arial" panose="020B0604020202020204" pitchFamily="34" charset="0"/>
          </a:endParaRPr>
        </a:p>
      </dgm:t>
    </dgm:pt>
    <dgm:pt modelId="{0CE82E47-9BA2-452A-B537-7AC7BFF1F9B0}" type="sibTrans" cxnId="{6DBFCED3-6ABF-4BFF-8195-052550D5513A}">
      <dgm:prSet/>
      <dgm:spPr/>
      <dgm:t>
        <a:bodyPr/>
        <a:lstStyle/>
        <a:p>
          <a:endParaRPr lang="es-ES" sz="1400">
            <a:latin typeface="Arial" panose="020B0604020202020204" pitchFamily="34" charset="0"/>
            <a:cs typeface="Arial" panose="020B0604020202020204" pitchFamily="34" charset="0"/>
          </a:endParaRPr>
        </a:p>
      </dgm:t>
    </dgm:pt>
    <dgm:pt modelId="{FC9356AF-A6DC-4635-85F1-9EDA9218F277}">
      <dgm:prSet custT="1"/>
      <dgm:spPr/>
      <dgm:t>
        <a:bodyPr/>
        <a:lstStyle/>
        <a:p>
          <a:r>
            <a:rPr lang="es-MX" sz="1100" dirty="0">
              <a:latin typeface="Arial" panose="020B0604020202020204" pitchFamily="34" charset="0"/>
              <a:cs typeface="Arial" panose="020B0604020202020204" pitchFamily="34" charset="0"/>
            </a:rPr>
            <a:t>Para obtener la Representación del Contenido (</a:t>
          </a:r>
          <a:r>
            <a:rPr lang="es-MX" sz="1100" dirty="0" err="1">
              <a:latin typeface="Arial" panose="020B0604020202020204" pitchFamily="34" charset="0"/>
              <a:cs typeface="Arial" panose="020B0604020202020204" pitchFamily="34" charset="0"/>
            </a:rPr>
            <a:t>ReCo</a:t>
          </a:r>
          <a:r>
            <a:rPr lang="es-MX" sz="1100" dirty="0">
              <a:latin typeface="Arial" panose="020B0604020202020204" pitchFamily="34" charset="0"/>
              <a:cs typeface="Arial" panose="020B0604020202020204" pitchFamily="34" charset="0"/>
            </a:rPr>
            <a:t>) se empieza por preguntar al profesor las ideas o conceptos centrales de su exposición del tema.</a:t>
          </a:r>
          <a:endParaRPr lang="es-ES" sz="1100" dirty="0">
            <a:latin typeface="Arial" panose="020B0604020202020204" pitchFamily="34" charset="0"/>
            <a:cs typeface="Arial" panose="020B0604020202020204" pitchFamily="34" charset="0"/>
          </a:endParaRPr>
        </a:p>
      </dgm:t>
    </dgm:pt>
    <dgm:pt modelId="{DE11B390-26FC-4B0A-BA06-DFC163D8F7D4}" type="parTrans" cxnId="{CB4B1637-6A0A-472C-84F5-96B9CD160BFE}">
      <dgm:prSet/>
      <dgm:spPr/>
      <dgm:t>
        <a:bodyPr/>
        <a:lstStyle/>
        <a:p>
          <a:endParaRPr lang="es-ES" sz="1400">
            <a:latin typeface="Arial" panose="020B0604020202020204" pitchFamily="34" charset="0"/>
            <a:cs typeface="Arial" panose="020B0604020202020204" pitchFamily="34" charset="0"/>
          </a:endParaRPr>
        </a:p>
      </dgm:t>
    </dgm:pt>
    <dgm:pt modelId="{B0FB00AA-019F-44AC-9F97-0C76537D3C2B}" type="sibTrans" cxnId="{CB4B1637-6A0A-472C-84F5-96B9CD160BFE}">
      <dgm:prSet/>
      <dgm:spPr/>
      <dgm:t>
        <a:bodyPr/>
        <a:lstStyle/>
        <a:p>
          <a:endParaRPr lang="es-ES" sz="1400">
            <a:latin typeface="Arial" panose="020B0604020202020204" pitchFamily="34" charset="0"/>
            <a:cs typeface="Arial" panose="020B0604020202020204" pitchFamily="34" charset="0"/>
          </a:endParaRPr>
        </a:p>
      </dgm:t>
    </dgm:pt>
    <dgm:pt modelId="{6AC71F03-F913-438A-8152-D5A292530102}">
      <dgm:prSet custT="1"/>
      <dgm:spPr/>
      <dgm:t>
        <a:bodyPr/>
        <a:lstStyle/>
        <a:p>
          <a:r>
            <a:rPr lang="es-MX" sz="1100" dirty="0">
              <a:latin typeface="Arial" panose="020B0604020202020204" pitchFamily="34" charset="0"/>
              <a:cs typeface="Arial" panose="020B0604020202020204" pitchFamily="34" charset="0"/>
            </a:rPr>
            <a:t>la </a:t>
          </a:r>
          <a:r>
            <a:rPr lang="es-MX" sz="1100" dirty="0" err="1">
              <a:latin typeface="Arial" panose="020B0604020202020204" pitchFamily="34" charset="0"/>
              <a:cs typeface="Arial" panose="020B0604020202020204" pitchFamily="34" charset="0"/>
            </a:rPr>
            <a:t>ReCo</a:t>
          </a:r>
          <a:r>
            <a:rPr lang="es-MX" sz="1100" dirty="0">
              <a:latin typeface="Arial" panose="020B0604020202020204" pitchFamily="34" charset="0"/>
              <a:cs typeface="Arial" panose="020B0604020202020204" pitchFamily="34" charset="0"/>
            </a:rPr>
            <a:t> es una matriz en la que en cada una de sus columnas aparecen las ideas centrales para impartir el tema que han sido declaradas por el profesor.</a:t>
          </a:r>
        </a:p>
      </dgm:t>
    </dgm:pt>
    <dgm:pt modelId="{46826B53-A067-485E-B0A4-3D3D71D4B74F}" type="parTrans" cxnId="{21803EA5-5BAA-4723-A9A8-3D3C9F5D035B}">
      <dgm:prSet/>
      <dgm:spPr/>
      <dgm:t>
        <a:bodyPr/>
        <a:lstStyle/>
        <a:p>
          <a:endParaRPr lang="es-ES" sz="1400">
            <a:latin typeface="Arial" panose="020B0604020202020204" pitchFamily="34" charset="0"/>
            <a:cs typeface="Arial" panose="020B0604020202020204" pitchFamily="34" charset="0"/>
          </a:endParaRPr>
        </a:p>
      </dgm:t>
    </dgm:pt>
    <dgm:pt modelId="{935DA084-10DB-4B74-9B54-73E110224310}" type="sibTrans" cxnId="{21803EA5-5BAA-4723-A9A8-3D3C9F5D035B}">
      <dgm:prSet/>
      <dgm:spPr/>
      <dgm:t>
        <a:bodyPr/>
        <a:lstStyle/>
        <a:p>
          <a:endParaRPr lang="es-ES" sz="1400">
            <a:latin typeface="Arial" panose="020B0604020202020204" pitchFamily="34" charset="0"/>
            <a:cs typeface="Arial" panose="020B0604020202020204" pitchFamily="34" charset="0"/>
          </a:endParaRPr>
        </a:p>
      </dgm:t>
    </dgm:pt>
    <dgm:pt modelId="{C89F4205-EEDB-40E5-AC5B-35FDD9763329}">
      <dgm:prSet custT="1"/>
      <dgm:spPr/>
      <dgm:t>
        <a:bodyPr/>
        <a:lstStyle/>
        <a:p>
          <a:r>
            <a:rPr lang="es-MX" sz="1100" dirty="0">
              <a:latin typeface="Arial" panose="020B0604020202020204" pitchFamily="34" charset="0"/>
              <a:cs typeface="Arial" panose="020B0604020202020204" pitchFamily="34" charset="0"/>
            </a:rPr>
            <a:t>Generalmente, los profesores deben invertir un tiempo razonable para el llenado de la matriz y, si existe la confianza para responder.</a:t>
          </a:r>
        </a:p>
      </dgm:t>
    </dgm:pt>
    <dgm:pt modelId="{144F73D9-AFCE-42B5-9F13-3FD2F6746E86}" type="parTrans" cxnId="{9038B9DB-60B9-4CAA-B7D3-4CEB0B054702}">
      <dgm:prSet/>
      <dgm:spPr/>
      <dgm:t>
        <a:bodyPr/>
        <a:lstStyle/>
        <a:p>
          <a:endParaRPr lang="es-ES" sz="1400">
            <a:latin typeface="Arial" panose="020B0604020202020204" pitchFamily="34" charset="0"/>
            <a:cs typeface="Arial" panose="020B0604020202020204" pitchFamily="34" charset="0"/>
          </a:endParaRPr>
        </a:p>
      </dgm:t>
    </dgm:pt>
    <dgm:pt modelId="{FF9CD2E0-0DD3-495B-9B76-A9FDBE982DE4}" type="sibTrans" cxnId="{9038B9DB-60B9-4CAA-B7D3-4CEB0B054702}">
      <dgm:prSet/>
      <dgm:spPr/>
      <dgm:t>
        <a:bodyPr/>
        <a:lstStyle/>
        <a:p>
          <a:endParaRPr lang="es-ES" sz="1400">
            <a:latin typeface="Arial" panose="020B0604020202020204" pitchFamily="34" charset="0"/>
            <a:cs typeface="Arial" panose="020B0604020202020204" pitchFamily="34" charset="0"/>
          </a:endParaRPr>
        </a:p>
      </dgm:t>
    </dgm:pt>
    <dgm:pt modelId="{7655B7D9-279B-4B5C-B4F9-5450732A335E}" type="asst">
      <dgm:prSet custT="1"/>
      <dgm:spPr/>
      <dgm:t>
        <a:bodyPr/>
        <a:lstStyle/>
        <a:p>
          <a:r>
            <a:rPr lang="es-MX" sz="1400" b="1" dirty="0" err="1">
              <a:latin typeface="Arial" panose="020B0604020202020204" pitchFamily="34" charset="0"/>
              <a:cs typeface="Arial" panose="020B0604020202020204" pitchFamily="34" charset="0"/>
            </a:rPr>
            <a:t>PaP-eRs</a:t>
          </a:r>
          <a:r>
            <a:rPr lang="es-MX" sz="1400" b="1" dirty="0">
              <a:latin typeface="Arial" panose="020B0604020202020204" pitchFamily="34" charset="0"/>
              <a:cs typeface="Arial" panose="020B0604020202020204" pitchFamily="34" charset="0"/>
            </a:rPr>
            <a:t> (Professional and </a:t>
          </a:r>
          <a:r>
            <a:rPr lang="es-MX" sz="1400" b="1" dirty="0" err="1">
              <a:latin typeface="Arial" panose="020B0604020202020204" pitchFamily="34" charset="0"/>
              <a:cs typeface="Arial" panose="020B0604020202020204" pitchFamily="34" charset="0"/>
            </a:rPr>
            <a:t>Pedagogical</a:t>
          </a:r>
          <a:r>
            <a:rPr lang="es-MX" sz="1400" b="1" dirty="0">
              <a:latin typeface="Arial" panose="020B0604020202020204" pitchFamily="34" charset="0"/>
              <a:cs typeface="Arial" panose="020B0604020202020204" pitchFamily="34" charset="0"/>
            </a:rPr>
            <a:t> </a:t>
          </a:r>
          <a:r>
            <a:rPr lang="es-MX" sz="1400" b="1" dirty="0" err="1">
              <a:latin typeface="Arial" panose="020B0604020202020204" pitchFamily="34" charset="0"/>
              <a:cs typeface="Arial" panose="020B0604020202020204" pitchFamily="34" charset="0"/>
            </a:rPr>
            <a:t>experience</a:t>
          </a:r>
          <a:r>
            <a:rPr lang="es-MX" sz="1400" b="1" dirty="0">
              <a:latin typeface="Arial" panose="020B0604020202020204" pitchFamily="34" charset="0"/>
              <a:cs typeface="Arial" panose="020B0604020202020204" pitchFamily="34" charset="0"/>
            </a:rPr>
            <a:t> </a:t>
          </a:r>
          <a:r>
            <a:rPr lang="es-MX" sz="1400" b="1" dirty="0" err="1">
              <a:latin typeface="Arial" panose="020B0604020202020204" pitchFamily="34" charset="0"/>
              <a:cs typeface="Arial" panose="020B0604020202020204" pitchFamily="34" charset="0"/>
            </a:rPr>
            <a:t>Repertoires</a:t>
          </a:r>
          <a:r>
            <a:rPr lang="es-MX" sz="1400" b="1" dirty="0">
              <a:latin typeface="Arial" panose="020B0604020202020204" pitchFamily="34" charset="0"/>
              <a:cs typeface="Arial" panose="020B0604020202020204" pitchFamily="34" charset="0"/>
            </a:rPr>
            <a:t>, Inventarios o </a:t>
          </a:r>
          <a:r>
            <a:rPr lang="es-MX" sz="1400" b="1" dirty="0" err="1">
              <a:latin typeface="Arial" panose="020B0604020202020204" pitchFamily="34" charset="0"/>
              <a:cs typeface="Arial" panose="020B0604020202020204" pitchFamily="34" charset="0"/>
            </a:rPr>
            <a:t>RePyPs</a:t>
          </a:r>
          <a:r>
            <a:rPr lang="es-MX" sz="1400" b="1" dirty="0">
              <a:latin typeface="Arial" panose="020B0604020202020204" pitchFamily="34" charset="0"/>
              <a:cs typeface="Arial" panose="020B0604020202020204" pitchFamily="34" charset="0"/>
            </a:rPr>
            <a:t> "Repertorios de experiencia Profesional y Pedagógica").</a:t>
          </a:r>
          <a:endParaRPr lang="es-ES" sz="1400" dirty="0">
            <a:latin typeface="Arial" panose="020B0604020202020204" pitchFamily="34" charset="0"/>
            <a:cs typeface="Arial" panose="020B0604020202020204" pitchFamily="34" charset="0"/>
          </a:endParaRPr>
        </a:p>
      </dgm:t>
    </dgm:pt>
    <dgm:pt modelId="{D506B744-5EA4-4CC7-8E1C-5119A440C883}" type="parTrans" cxnId="{FCA9BD45-EDEA-4E4B-944C-AA6F15D2F13B}">
      <dgm:prSet/>
      <dgm:spPr/>
      <dgm:t>
        <a:bodyPr/>
        <a:lstStyle/>
        <a:p>
          <a:endParaRPr lang="es-ES" sz="1400">
            <a:latin typeface="Arial" panose="020B0604020202020204" pitchFamily="34" charset="0"/>
            <a:cs typeface="Arial" panose="020B0604020202020204" pitchFamily="34" charset="0"/>
          </a:endParaRPr>
        </a:p>
      </dgm:t>
    </dgm:pt>
    <dgm:pt modelId="{723BA445-F676-496B-8712-C4E9DE80C6A7}" type="sibTrans" cxnId="{FCA9BD45-EDEA-4E4B-944C-AA6F15D2F13B}">
      <dgm:prSet/>
      <dgm:spPr/>
      <dgm:t>
        <a:bodyPr/>
        <a:lstStyle/>
        <a:p>
          <a:endParaRPr lang="es-ES" sz="1400">
            <a:latin typeface="Arial" panose="020B0604020202020204" pitchFamily="34" charset="0"/>
            <a:cs typeface="Arial" panose="020B0604020202020204" pitchFamily="34" charset="0"/>
          </a:endParaRPr>
        </a:p>
      </dgm:t>
    </dgm:pt>
    <dgm:pt modelId="{82DF0ED8-53B6-4A0C-A7D1-76642DA12CD9}">
      <dgm:prSet custT="1"/>
      <dgm:spPr/>
      <dgm:t>
        <a:bodyPr/>
        <a:lstStyle/>
        <a:p>
          <a:r>
            <a:rPr lang="es-MX" sz="1100">
              <a:latin typeface="Arial" panose="020B0604020202020204" pitchFamily="34" charset="0"/>
              <a:cs typeface="Arial" panose="020B0604020202020204" pitchFamily="34" charset="0"/>
            </a:rPr>
            <a:t>Los Inventarios o RePyPs son explicaciones narrativas del CDC de un profesor para una pieza particular de contenido científico.</a:t>
          </a:r>
        </a:p>
      </dgm:t>
    </dgm:pt>
    <dgm:pt modelId="{EB3A6744-1308-4C17-B784-A868A808077C}" type="parTrans" cxnId="{A7D3522F-BAFB-4AF8-B92B-875BCDBC2916}">
      <dgm:prSet/>
      <dgm:spPr/>
      <dgm:t>
        <a:bodyPr/>
        <a:lstStyle/>
        <a:p>
          <a:endParaRPr lang="es-ES" sz="1400">
            <a:latin typeface="Arial" panose="020B0604020202020204" pitchFamily="34" charset="0"/>
            <a:cs typeface="Arial" panose="020B0604020202020204" pitchFamily="34" charset="0"/>
          </a:endParaRPr>
        </a:p>
      </dgm:t>
    </dgm:pt>
    <dgm:pt modelId="{D671471B-DEAA-45F0-A285-11964BC3C560}" type="sibTrans" cxnId="{A7D3522F-BAFB-4AF8-B92B-875BCDBC2916}">
      <dgm:prSet/>
      <dgm:spPr/>
      <dgm:t>
        <a:bodyPr/>
        <a:lstStyle/>
        <a:p>
          <a:endParaRPr lang="es-ES" sz="1400">
            <a:latin typeface="Arial" panose="020B0604020202020204" pitchFamily="34" charset="0"/>
            <a:cs typeface="Arial" panose="020B0604020202020204" pitchFamily="34" charset="0"/>
          </a:endParaRPr>
        </a:p>
      </dgm:t>
    </dgm:pt>
    <dgm:pt modelId="{60F3B5CB-351E-4279-ACC1-3060E1C3A2AF}">
      <dgm:prSet custT="1"/>
      <dgm:spPr/>
      <dgm:t>
        <a:bodyPr/>
        <a:lstStyle/>
        <a:p>
          <a:r>
            <a:rPr lang="es-MX" sz="1100">
              <a:latin typeface="Arial" panose="020B0604020202020204" pitchFamily="34" charset="0"/>
              <a:cs typeface="Arial" panose="020B0604020202020204" pitchFamily="34" charset="0"/>
            </a:rPr>
            <a:t>Los Inventarios son ampliaciones de alguno o algunos espacios de la matriz de la ReCo que muestran la acción en el salón de clases llevada a cabo por el profesor.</a:t>
          </a:r>
        </a:p>
      </dgm:t>
    </dgm:pt>
    <dgm:pt modelId="{4C1B4CE2-9C32-4BCD-B0C9-033BB1845C4F}" type="parTrans" cxnId="{7735916F-163A-4804-B2AD-231AC18D7777}">
      <dgm:prSet/>
      <dgm:spPr/>
      <dgm:t>
        <a:bodyPr/>
        <a:lstStyle/>
        <a:p>
          <a:endParaRPr lang="es-ES" sz="1400">
            <a:latin typeface="Arial" panose="020B0604020202020204" pitchFamily="34" charset="0"/>
            <a:cs typeface="Arial" panose="020B0604020202020204" pitchFamily="34" charset="0"/>
          </a:endParaRPr>
        </a:p>
      </dgm:t>
    </dgm:pt>
    <dgm:pt modelId="{3E704C9C-2D75-4F3C-8E07-14F2D96C231E}" type="sibTrans" cxnId="{7735916F-163A-4804-B2AD-231AC18D7777}">
      <dgm:prSet/>
      <dgm:spPr/>
      <dgm:t>
        <a:bodyPr/>
        <a:lstStyle/>
        <a:p>
          <a:endParaRPr lang="es-ES" sz="1400">
            <a:latin typeface="Arial" panose="020B0604020202020204" pitchFamily="34" charset="0"/>
            <a:cs typeface="Arial" panose="020B0604020202020204" pitchFamily="34" charset="0"/>
          </a:endParaRPr>
        </a:p>
      </dgm:t>
    </dgm:pt>
    <dgm:pt modelId="{322CE536-3B65-4F15-A319-19EA8375D332}">
      <dgm:prSet custT="1"/>
      <dgm:spPr/>
      <dgm:t>
        <a:bodyPr/>
        <a:lstStyle/>
        <a:p>
          <a:r>
            <a:rPr lang="es-MX" sz="1100" dirty="0">
              <a:latin typeface="Arial" panose="020B0604020202020204" pitchFamily="34" charset="0"/>
              <a:cs typeface="Arial" panose="020B0604020202020204" pitchFamily="34" charset="0"/>
            </a:rPr>
            <a:t>Contenido en formas que sea pedagógicamente más poderosas, adaptadas a las variantes de las ideas previas, a los diferentes niveles de comprensión y dificultades de aprendizaje de los estudiantes individuales.</a:t>
          </a:r>
        </a:p>
      </dgm:t>
    </dgm:pt>
    <dgm:pt modelId="{03C099F0-56DE-4BD0-BECC-838A4C863393}" type="parTrans" cxnId="{B0EFF5BE-A89E-4EDF-A728-6B52E77641F1}">
      <dgm:prSet/>
      <dgm:spPr/>
      <dgm:t>
        <a:bodyPr/>
        <a:lstStyle/>
        <a:p>
          <a:endParaRPr lang="es-ES" sz="1400">
            <a:latin typeface="Arial" panose="020B0604020202020204" pitchFamily="34" charset="0"/>
            <a:cs typeface="Arial" panose="020B0604020202020204" pitchFamily="34" charset="0"/>
          </a:endParaRPr>
        </a:p>
      </dgm:t>
    </dgm:pt>
    <dgm:pt modelId="{10983EDD-CF33-4FC0-9C41-D634BF9A4A5D}" type="sibTrans" cxnId="{B0EFF5BE-A89E-4EDF-A728-6B52E77641F1}">
      <dgm:prSet/>
      <dgm:spPr/>
      <dgm:t>
        <a:bodyPr/>
        <a:lstStyle/>
        <a:p>
          <a:endParaRPr lang="es-ES" sz="1400">
            <a:latin typeface="Arial" panose="020B0604020202020204" pitchFamily="34" charset="0"/>
            <a:cs typeface="Arial" panose="020B0604020202020204" pitchFamily="34" charset="0"/>
          </a:endParaRPr>
        </a:p>
      </dgm:t>
    </dgm:pt>
    <dgm:pt modelId="{0AF0B76C-342F-4202-B250-6335727BE1A6}" type="pres">
      <dgm:prSet presAssocID="{A0705035-0A03-40A6-B04A-BF03E7939321}" presName="hierChild1" presStyleCnt="0">
        <dgm:presLayoutVars>
          <dgm:orgChart val="1"/>
          <dgm:chPref val="1"/>
          <dgm:dir/>
          <dgm:animOne val="branch"/>
          <dgm:animLvl val="lvl"/>
          <dgm:resizeHandles/>
        </dgm:presLayoutVars>
      </dgm:prSet>
      <dgm:spPr/>
    </dgm:pt>
    <dgm:pt modelId="{084A2C80-2C4D-4CCB-BF32-219D63843EEC}" type="pres">
      <dgm:prSet presAssocID="{976CEB53-7EFC-4EBE-974D-0D502044BDDF}" presName="hierRoot1" presStyleCnt="0">
        <dgm:presLayoutVars>
          <dgm:hierBranch val="init"/>
        </dgm:presLayoutVars>
      </dgm:prSet>
      <dgm:spPr/>
    </dgm:pt>
    <dgm:pt modelId="{AAAB307A-3353-4B80-B17F-F7C6BC9EC1BA}" type="pres">
      <dgm:prSet presAssocID="{976CEB53-7EFC-4EBE-974D-0D502044BDDF}" presName="rootComposite1" presStyleCnt="0"/>
      <dgm:spPr/>
    </dgm:pt>
    <dgm:pt modelId="{645DFCE1-4E2E-496A-A401-0ACF7A673457}" type="pres">
      <dgm:prSet presAssocID="{976CEB53-7EFC-4EBE-974D-0D502044BDDF}" presName="rootText1" presStyleLbl="node0" presStyleIdx="0" presStyleCnt="1" custScaleX="89894" custScaleY="501014" custLinFactY="25829" custLinFactNeighborX="-1664" custLinFactNeighborY="100000">
        <dgm:presLayoutVars>
          <dgm:chPref val="3"/>
        </dgm:presLayoutVars>
      </dgm:prSet>
      <dgm:spPr/>
    </dgm:pt>
    <dgm:pt modelId="{7007E93D-71E3-47ED-8BE8-6EFB7B8BD720}" type="pres">
      <dgm:prSet presAssocID="{976CEB53-7EFC-4EBE-974D-0D502044BDDF}" presName="rootConnector1" presStyleLbl="node1" presStyleIdx="0" presStyleCnt="0"/>
      <dgm:spPr/>
    </dgm:pt>
    <dgm:pt modelId="{72A986C4-4D8E-4C76-B617-812D74E8A68E}" type="pres">
      <dgm:prSet presAssocID="{976CEB53-7EFC-4EBE-974D-0D502044BDDF}" presName="hierChild2" presStyleCnt="0"/>
      <dgm:spPr/>
    </dgm:pt>
    <dgm:pt modelId="{DDE96832-D1E2-4169-801C-FB07C4609DFC}" type="pres">
      <dgm:prSet presAssocID="{28DD8F77-B009-479F-868C-1674A75B9CFE}" presName="Name64" presStyleLbl="parChTrans1D2" presStyleIdx="0" presStyleCnt="2"/>
      <dgm:spPr/>
    </dgm:pt>
    <dgm:pt modelId="{81CC39B6-7B88-4E66-A249-CEA1E927EF94}" type="pres">
      <dgm:prSet presAssocID="{0D46D3D2-C9EE-4FDC-8003-79222A2C9F04}" presName="hierRoot2" presStyleCnt="0">
        <dgm:presLayoutVars>
          <dgm:hierBranch val="init"/>
        </dgm:presLayoutVars>
      </dgm:prSet>
      <dgm:spPr/>
    </dgm:pt>
    <dgm:pt modelId="{2593F5A4-873C-4503-BB69-25DFF96B296F}" type="pres">
      <dgm:prSet presAssocID="{0D46D3D2-C9EE-4FDC-8003-79222A2C9F04}" presName="rootComposite" presStyleCnt="0"/>
      <dgm:spPr/>
    </dgm:pt>
    <dgm:pt modelId="{1043D987-DBA6-4057-869D-AAF1324962EA}" type="pres">
      <dgm:prSet presAssocID="{0D46D3D2-C9EE-4FDC-8003-79222A2C9F04}" presName="rootText" presStyleLbl="node2" presStyleIdx="0" presStyleCnt="2" custScaleY="180227" custLinFactY="-88036" custLinFactNeighborX="-1062" custLinFactNeighborY="-100000">
        <dgm:presLayoutVars>
          <dgm:chPref val="3"/>
        </dgm:presLayoutVars>
      </dgm:prSet>
      <dgm:spPr/>
    </dgm:pt>
    <dgm:pt modelId="{74122F19-0C00-48DE-979E-F3ACCFE9F630}" type="pres">
      <dgm:prSet presAssocID="{0D46D3D2-C9EE-4FDC-8003-79222A2C9F04}" presName="rootConnector" presStyleLbl="node2" presStyleIdx="0" presStyleCnt="2"/>
      <dgm:spPr/>
    </dgm:pt>
    <dgm:pt modelId="{A7D0CB15-57A0-47A4-BAE9-B5878E381A67}" type="pres">
      <dgm:prSet presAssocID="{0D46D3D2-C9EE-4FDC-8003-79222A2C9F04}" presName="hierChild4" presStyleCnt="0"/>
      <dgm:spPr/>
    </dgm:pt>
    <dgm:pt modelId="{730BA631-BF73-4AD3-B6DC-58F53D1571F0}" type="pres">
      <dgm:prSet presAssocID="{0D46D3D2-C9EE-4FDC-8003-79222A2C9F04}" presName="hierChild5" presStyleCnt="0"/>
      <dgm:spPr/>
    </dgm:pt>
    <dgm:pt modelId="{0D8C8977-63B3-428D-8B22-37D875A7DD92}" type="pres">
      <dgm:prSet presAssocID="{F18BA1B8-9A44-4B7B-AFEC-18BBCDA04301}" presName="Name64" presStyleLbl="parChTrans1D2" presStyleIdx="1" presStyleCnt="2"/>
      <dgm:spPr/>
    </dgm:pt>
    <dgm:pt modelId="{618DCF2C-7B69-4603-8B9A-08DACC6B5BA0}" type="pres">
      <dgm:prSet presAssocID="{1D53D54A-A066-4B8D-967D-6E054513DAD8}" presName="hierRoot2" presStyleCnt="0">
        <dgm:presLayoutVars>
          <dgm:hierBranch val="init"/>
        </dgm:presLayoutVars>
      </dgm:prSet>
      <dgm:spPr/>
    </dgm:pt>
    <dgm:pt modelId="{CD54D13E-0751-42ED-AD29-1CA5CEFCFE46}" type="pres">
      <dgm:prSet presAssocID="{1D53D54A-A066-4B8D-967D-6E054513DAD8}" presName="rootComposite" presStyleCnt="0"/>
      <dgm:spPr/>
    </dgm:pt>
    <dgm:pt modelId="{E768F7C3-2197-45C1-AE8C-87989B40AF82}" type="pres">
      <dgm:prSet presAssocID="{1D53D54A-A066-4B8D-967D-6E054513DAD8}" presName="rootText" presStyleLbl="node2" presStyleIdx="1" presStyleCnt="2" custScaleY="229154" custLinFactY="20595" custLinFactNeighborX="-1062" custLinFactNeighborY="100000">
        <dgm:presLayoutVars>
          <dgm:chPref val="3"/>
        </dgm:presLayoutVars>
      </dgm:prSet>
      <dgm:spPr/>
    </dgm:pt>
    <dgm:pt modelId="{F67557A8-F4E4-4B8A-8852-119C08BF7693}" type="pres">
      <dgm:prSet presAssocID="{1D53D54A-A066-4B8D-967D-6E054513DAD8}" presName="rootConnector" presStyleLbl="node2" presStyleIdx="1" presStyleCnt="2"/>
      <dgm:spPr/>
    </dgm:pt>
    <dgm:pt modelId="{A4F9CB76-8075-4760-925A-21B79E2AA528}" type="pres">
      <dgm:prSet presAssocID="{1D53D54A-A066-4B8D-967D-6E054513DAD8}" presName="hierChild4" presStyleCnt="0"/>
      <dgm:spPr/>
    </dgm:pt>
    <dgm:pt modelId="{D41A084D-C5AC-4F47-9ECC-039E0973D39C}" type="pres">
      <dgm:prSet presAssocID="{1D53D54A-A066-4B8D-967D-6E054513DAD8}" presName="hierChild5" presStyleCnt="0"/>
      <dgm:spPr/>
    </dgm:pt>
    <dgm:pt modelId="{B2B75EFB-067A-49C4-AEFF-AA0F46483233}" type="pres">
      <dgm:prSet presAssocID="{371D0B33-2696-4763-9E40-7632BC7E6183}" presName="Name115" presStyleLbl="parChTrans1D3" presStyleIdx="0" presStyleCnt="2"/>
      <dgm:spPr/>
    </dgm:pt>
    <dgm:pt modelId="{D9288DFD-A665-4D19-A341-665B699B72BF}" type="pres">
      <dgm:prSet presAssocID="{92482570-4F17-4A0A-AC9F-ADA7053A3A1E}" presName="hierRoot3" presStyleCnt="0">
        <dgm:presLayoutVars>
          <dgm:hierBranch val="init"/>
        </dgm:presLayoutVars>
      </dgm:prSet>
      <dgm:spPr/>
    </dgm:pt>
    <dgm:pt modelId="{60EACC99-E06A-449E-8532-BADD45D09C2B}" type="pres">
      <dgm:prSet presAssocID="{92482570-4F17-4A0A-AC9F-ADA7053A3A1E}" presName="rootComposite3" presStyleCnt="0"/>
      <dgm:spPr/>
    </dgm:pt>
    <dgm:pt modelId="{18C4AC1E-8CF0-4FC8-8B12-879CBD405C33}" type="pres">
      <dgm:prSet presAssocID="{92482570-4F17-4A0A-AC9F-ADA7053A3A1E}" presName="rootText3" presStyleLbl="asst2" presStyleIdx="0" presStyleCnt="2" custScaleY="127839" custLinFactNeighborX="-9027">
        <dgm:presLayoutVars>
          <dgm:chPref val="3"/>
        </dgm:presLayoutVars>
      </dgm:prSet>
      <dgm:spPr/>
    </dgm:pt>
    <dgm:pt modelId="{AC531350-7D5B-4F16-8753-77EE63055530}" type="pres">
      <dgm:prSet presAssocID="{92482570-4F17-4A0A-AC9F-ADA7053A3A1E}" presName="rootConnector3" presStyleLbl="asst2" presStyleIdx="0" presStyleCnt="2"/>
      <dgm:spPr/>
    </dgm:pt>
    <dgm:pt modelId="{4349811E-13F2-42F7-848F-A334F175A6B5}" type="pres">
      <dgm:prSet presAssocID="{92482570-4F17-4A0A-AC9F-ADA7053A3A1E}" presName="hierChild6" presStyleCnt="0"/>
      <dgm:spPr/>
    </dgm:pt>
    <dgm:pt modelId="{87A2D626-BE72-40B0-8C40-909483F20130}" type="pres">
      <dgm:prSet presAssocID="{DE11B390-26FC-4B0A-BA06-DFC163D8F7D4}" presName="Name64" presStyleLbl="parChTrans1D4" presStyleIdx="0" presStyleCnt="6"/>
      <dgm:spPr/>
    </dgm:pt>
    <dgm:pt modelId="{607F498C-B5AC-4AE7-AA27-374976496DC2}" type="pres">
      <dgm:prSet presAssocID="{FC9356AF-A6DC-4635-85F1-9EDA9218F277}" presName="hierRoot2" presStyleCnt="0">
        <dgm:presLayoutVars>
          <dgm:hierBranch val="init"/>
        </dgm:presLayoutVars>
      </dgm:prSet>
      <dgm:spPr/>
    </dgm:pt>
    <dgm:pt modelId="{2CA3AD1C-4204-434B-B440-2307C8B159F5}" type="pres">
      <dgm:prSet presAssocID="{FC9356AF-A6DC-4635-85F1-9EDA9218F277}" presName="rootComposite" presStyleCnt="0"/>
      <dgm:spPr/>
    </dgm:pt>
    <dgm:pt modelId="{BFFD1ADF-1A2E-45BC-995C-8E87E1675D82}" type="pres">
      <dgm:prSet presAssocID="{FC9356AF-A6DC-4635-85F1-9EDA9218F277}" presName="rootText" presStyleLbl="node4" presStyleIdx="0" presStyleCnt="6" custScaleX="99562" custScaleY="107487">
        <dgm:presLayoutVars>
          <dgm:chPref val="3"/>
        </dgm:presLayoutVars>
      </dgm:prSet>
      <dgm:spPr/>
    </dgm:pt>
    <dgm:pt modelId="{41664C82-A593-4B1C-AC6E-7D23E1DB357D}" type="pres">
      <dgm:prSet presAssocID="{FC9356AF-A6DC-4635-85F1-9EDA9218F277}" presName="rootConnector" presStyleLbl="node4" presStyleIdx="0" presStyleCnt="6"/>
      <dgm:spPr/>
    </dgm:pt>
    <dgm:pt modelId="{5DD52096-87A8-4CB1-A362-18B31035D380}" type="pres">
      <dgm:prSet presAssocID="{FC9356AF-A6DC-4635-85F1-9EDA9218F277}" presName="hierChild4" presStyleCnt="0"/>
      <dgm:spPr/>
    </dgm:pt>
    <dgm:pt modelId="{372CAB8C-71B2-4197-A6FA-F06AA6901950}" type="pres">
      <dgm:prSet presAssocID="{FC9356AF-A6DC-4635-85F1-9EDA9218F277}" presName="hierChild5" presStyleCnt="0"/>
      <dgm:spPr/>
    </dgm:pt>
    <dgm:pt modelId="{3FD638AB-D290-4C98-97A0-986DF6E1A92F}" type="pres">
      <dgm:prSet presAssocID="{46826B53-A067-485E-B0A4-3D3D71D4B74F}" presName="Name64" presStyleLbl="parChTrans1D4" presStyleIdx="1" presStyleCnt="6"/>
      <dgm:spPr/>
    </dgm:pt>
    <dgm:pt modelId="{447F0803-79E0-49D8-AEE6-0C9FE08619B6}" type="pres">
      <dgm:prSet presAssocID="{6AC71F03-F913-438A-8152-D5A292530102}" presName="hierRoot2" presStyleCnt="0">
        <dgm:presLayoutVars>
          <dgm:hierBranch val="init"/>
        </dgm:presLayoutVars>
      </dgm:prSet>
      <dgm:spPr/>
    </dgm:pt>
    <dgm:pt modelId="{7C915738-DACC-4DF1-85DA-924C3B032E4A}" type="pres">
      <dgm:prSet presAssocID="{6AC71F03-F913-438A-8152-D5A292530102}" presName="rootComposite" presStyleCnt="0"/>
      <dgm:spPr/>
    </dgm:pt>
    <dgm:pt modelId="{BCE48113-DAD9-432E-BE23-9936DB172A1A}" type="pres">
      <dgm:prSet presAssocID="{6AC71F03-F913-438A-8152-D5A292530102}" presName="rootText" presStyleLbl="node4" presStyleIdx="1" presStyleCnt="6">
        <dgm:presLayoutVars>
          <dgm:chPref val="3"/>
        </dgm:presLayoutVars>
      </dgm:prSet>
      <dgm:spPr/>
    </dgm:pt>
    <dgm:pt modelId="{80DC535F-2B37-4A2F-9518-6438626D2819}" type="pres">
      <dgm:prSet presAssocID="{6AC71F03-F913-438A-8152-D5A292530102}" presName="rootConnector" presStyleLbl="node4" presStyleIdx="1" presStyleCnt="6"/>
      <dgm:spPr/>
    </dgm:pt>
    <dgm:pt modelId="{736AE85B-4EF5-46FA-982F-67BDAA287BD7}" type="pres">
      <dgm:prSet presAssocID="{6AC71F03-F913-438A-8152-D5A292530102}" presName="hierChild4" presStyleCnt="0"/>
      <dgm:spPr/>
    </dgm:pt>
    <dgm:pt modelId="{B6664E75-56AA-4F20-8DDF-904ABDD02F56}" type="pres">
      <dgm:prSet presAssocID="{6AC71F03-F913-438A-8152-D5A292530102}" presName="hierChild5" presStyleCnt="0"/>
      <dgm:spPr/>
    </dgm:pt>
    <dgm:pt modelId="{DCA8F0D3-18CF-469F-964F-F879C82F6031}" type="pres">
      <dgm:prSet presAssocID="{144F73D9-AFCE-42B5-9F13-3FD2F6746E86}" presName="Name64" presStyleLbl="parChTrans1D4" presStyleIdx="2" presStyleCnt="6"/>
      <dgm:spPr/>
    </dgm:pt>
    <dgm:pt modelId="{5A324D54-FA8A-458F-A7F0-CD070B374B55}" type="pres">
      <dgm:prSet presAssocID="{C89F4205-EEDB-40E5-AC5B-35FDD9763329}" presName="hierRoot2" presStyleCnt="0">
        <dgm:presLayoutVars>
          <dgm:hierBranch val="init"/>
        </dgm:presLayoutVars>
      </dgm:prSet>
      <dgm:spPr/>
    </dgm:pt>
    <dgm:pt modelId="{D60581D9-88CA-4F99-B835-274B799A1782}" type="pres">
      <dgm:prSet presAssocID="{C89F4205-EEDB-40E5-AC5B-35FDD9763329}" presName="rootComposite" presStyleCnt="0"/>
      <dgm:spPr/>
    </dgm:pt>
    <dgm:pt modelId="{6C153754-4D5D-4D72-A98D-5754E9A88D4F}" type="pres">
      <dgm:prSet presAssocID="{C89F4205-EEDB-40E5-AC5B-35FDD9763329}" presName="rootText" presStyleLbl="node4" presStyleIdx="2" presStyleCnt="6">
        <dgm:presLayoutVars>
          <dgm:chPref val="3"/>
        </dgm:presLayoutVars>
      </dgm:prSet>
      <dgm:spPr/>
    </dgm:pt>
    <dgm:pt modelId="{F47836E8-61F3-4C3F-8207-3BF9BA937F26}" type="pres">
      <dgm:prSet presAssocID="{C89F4205-EEDB-40E5-AC5B-35FDD9763329}" presName="rootConnector" presStyleLbl="node4" presStyleIdx="2" presStyleCnt="6"/>
      <dgm:spPr/>
    </dgm:pt>
    <dgm:pt modelId="{FFE8CBC6-B3A5-44A9-94DD-90224626FB90}" type="pres">
      <dgm:prSet presAssocID="{C89F4205-EEDB-40E5-AC5B-35FDD9763329}" presName="hierChild4" presStyleCnt="0"/>
      <dgm:spPr/>
    </dgm:pt>
    <dgm:pt modelId="{783C886D-E31B-400A-BD84-3EBDD4F3F673}" type="pres">
      <dgm:prSet presAssocID="{C89F4205-EEDB-40E5-AC5B-35FDD9763329}" presName="hierChild5" presStyleCnt="0"/>
      <dgm:spPr/>
    </dgm:pt>
    <dgm:pt modelId="{D6B8DEC1-DF7F-4065-82A3-063BBBB5ECF7}" type="pres">
      <dgm:prSet presAssocID="{92482570-4F17-4A0A-AC9F-ADA7053A3A1E}" presName="hierChild7" presStyleCnt="0"/>
      <dgm:spPr/>
    </dgm:pt>
    <dgm:pt modelId="{AFB581ED-CC69-4D2D-9A59-7BACAABA9290}" type="pres">
      <dgm:prSet presAssocID="{D506B744-5EA4-4CC7-8E1C-5119A440C883}" presName="Name115" presStyleLbl="parChTrans1D3" presStyleIdx="1" presStyleCnt="2"/>
      <dgm:spPr/>
    </dgm:pt>
    <dgm:pt modelId="{07DCFF25-F442-4E61-A9EA-1B8F1ADF6EE4}" type="pres">
      <dgm:prSet presAssocID="{7655B7D9-279B-4B5C-B4F9-5450732A335E}" presName="hierRoot3" presStyleCnt="0">
        <dgm:presLayoutVars>
          <dgm:hierBranch val="init"/>
        </dgm:presLayoutVars>
      </dgm:prSet>
      <dgm:spPr/>
    </dgm:pt>
    <dgm:pt modelId="{28C23ED8-DFC0-4EAD-9E4D-A1134E91CBA1}" type="pres">
      <dgm:prSet presAssocID="{7655B7D9-279B-4B5C-B4F9-5450732A335E}" presName="rootComposite3" presStyleCnt="0"/>
      <dgm:spPr/>
    </dgm:pt>
    <dgm:pt modelId="{19A4E9BD-CE31-486B-99C0-90E5DD387C1F}" type="pres">
      <dgm:prSet presAssocID="{7655B7D9-279B-4B5C-B4F9-5450732A335E}" presName="rootText3" presStyleLbl="asst2" presStyleIdx="1" presStyleCnt="2" custScaleY="174847" custLinFactNeighborX="-8762" custLinFactNeighborY="73125">
        <dgm:presLayoutVars>
          <dgm:chPref val="3"/>
        </dgm:presLayoutVars>
      </dgm:prSet>
      <dgm:spPr/>
    </dgm:pt>
    <dgm:pt modelId="{4D5E10B8-6EE5-4E8C-811C-16C5B5A80344}" type="pres">
      <dgm:prSet presAssocID="{7655B7D9-279B-4B5C-B4F9-5450732A335E}" presName="rootConnector3" presStyleLbl="asst2" presStyleIdx="1" presStyleCnt="2"/>
      <dgm:spPr/>
    </dgm:pt>
    <dgm:pt modelId="{ACDC8DE4-0EF6-45F5-A27B-42C3B7A588AD}" type="pres">
      <dgm:prSet presAssocID="{7655B7D9-279B-4B5C-B4F9-5450732A335E}" presName="hierChild6" presStyleCnt="0"/>
      <dgm:spPr/>
    </dgm:pt>
    <dgm:pt modelId="{F3E29909-D23F-4699-8EB5-ACA706A3811E}" type="pres">
      <dgm:prSet presAssocID="{EB3A6744-1308-4C17-B784-A868A808077C}" presName="Name64" presStyleLbl="parChTrans1D4" presStyleIdx="3" presStyleCnt="6"/>
      <dgm:spPr/>
    </dgm:pt>
    <dgm:pt modelId="{86EAF0A3-7F8E-4565-B58C-2765F3F23BC3}" type="pres">
      <dgm:prSet presAssocID="{82DF0ED8-53B6-4A0C-A7D1-76642DA12CD9}" presName="hierRoot2" presStyleCnt="0">
        <dgm:presLayoutVars>
          <dgm:hierBranch val="init"/>
        </dgm:presLayoutVars>
      </dgm:prSet>
      <dgm:spPr/>
    </dgm:pt>
    <dgm:pt modelId="{67625494-FF22-481D-A41A-98B0AF195590}" type="pres">
      <dgm:prSet presAssocID="{82DF0ED8-53B6-4A0C-A7D1-76642DA12CD9}" presName="rootComposite" presStyleCnt="0"/>
      <dgm:spPr/>
    </dgm:pt>
    <dgm:pt modelId="{9782820C-4740-433E-BB1E-E88845843FBF}" type="pres">
      <dgm:prSet presAssocID="{82DF0ED8-53B6-4A0C-A7D1-76642DA12CD9}" presName="rootText" presStyleLbl="node4" presStyleIdx="3" presStyleCnt="6">
        <dgm:presLayoutVars>
          <dgm:chPref val="3"/>
        </dgm:presLayoutVars>
      </dgm:prSet>
      <dgm:spPr/>
    </dgm:pt>
    <dgm:pt modelId="{D497D983-CC0D-4649-8252-F341597C1376}" type="pres">
      <dgm:prSet presAssocID="{82DF0ED8-53B6-4A0C-A7D1-76642DA12CD9}" presName="rootConnector" presStyleLbl="node4" presStyleIdx="3" presStyleCnt="6"/>
      <dgm:spPr/>
    </dgm:pt>
    <dgm:pt modelId="{E75757D2-6D57-40F4-915B-EEF721DAE376}" type="pres">
      <dgm:prSet presAssocID="{82DF0ED8-53B6-4A0C-A7D1-76642DA12CD9}" presName="hierChild4" presStyleCnt="0"/>
      <dgm:spPr/>
    </dgm:pt>
    <dgm:pt modelId="{63037C7E-791F-4034-982A-E8AE18FC816B}" type="pres">
      <dgm:prSet presAssocID="{82DF0ED8-53B6-4A0C-A7D1-76642DA12CD9}" presName="hierChild5" presStyleCnt="0"/>
      <dgm:spPr/>
    </dgm:pt>
    <dgm:pt modelId="{F1DB73A7-BB22-4BF7-8D4F-9E71E3C7BFD4}" type="pres">
      <dgm:prSet presAssocID="{4C1B4CE2-9C32-4BCD-B0C9-033BB1845C4F}" presName="Name64" presStyleLbl="parChTrans1D4" presStyleIdx="4" presStyleCnt="6"/>
      <dgm:spPr/>
    </dgm:pt>
    <dgm:pt modelId="{4F64A012-9821-436D-AFB0-AE3AEC76E783}" type="pres">
      <dgm:prSet presAssocID="{60F3B5CB-351E-4279-ACC1-3060E1C3A2AF}" presName="hierRoot2" presStyleCnt="0">
        <dgm:presLayoutVars>
          <dgm:hierBranch val="init"/>
        </dgm:presLayoutVars>
      </dgm:prSet>
      <dgm:spPr/>
    </dgm:pt>
    <dgm:pt modelId="{4232F1E6-7063-4028-B3CD-02C6A5D2EC8D}" type="pres">
      <dgm:prSet presAssocID="{60F3B5CB-351E-4279-ACC1-3060E1C3A2AF}" presName="rootComposite" presStyleCnt="0"/>
      <dgm:spPr/>
    </dgm:pt>
    <dgm:pt modelId="{CC99988C-9BF1-4C35-91FE-3E461CF6E29D}" type="pres">
      <dgm:prSet presAssocID="{60F3B5CB-351E-4279-ACC1-3060E1C3A2AF}" presName="rootText" presStyleLbl="node4" presStyleIdx="4" presStyleCnt="6">
        <dgm:presLayoutVars>
          <dgm:chPref val="3"/>
        </dgm:presLayoutVars>
      </dgm:prSet>
      <dgm:spPr/>
    </dgm:pt>
    <dgm:pt modelId="{14292874-4A69-4176-9D4F-F669E473ED68}" type="pres">
      <dgm:prSet presAssocID="{60F3B5CB-351E-4279-ACC1-3060E1C3A2AF}" presName="rootConnector" presStyleLbl="node4" presStyleIdx="4" presStyleCnt="6"/>
      <dgm:spPr/>
    </dgm:pt>
    <dgm:pt modelId="{F552F57B-FD25-47A6-BD9E-B65B6A8B0751}" type="pres">
      <dgm:prSet presAssocID="{60F3B5CB-351E-4279-ACC1-3060E1C3A2AF}" presName="hierChild4" presStyleCnt="0"/>
      <dgm:spPr/>
    </dgm:pt>
    <dgm:pt modelId="{91547C1C-6575-4F1B-8698-71920BCE27D4}" type="pres">
      <dgm:prSet presAssocID="{60F3B5CB-351E-4279-ACC1-3060E1C3A2AF}" presName="hierChild5" presStyleCnt="0"/>
      <dgm:spPr/>
    </dgm:pt>
    <dgm:pt modelId="{D574E5A3-123C-49E0-B5CF-5D6BB4E5B55E}" type="pres">
      <dgm:prSet presAssocID="{03C099F0-56DE-4BD0-BECC-838A4C863393}" presName="Name64" presStyleLbl="parChTrans1D4" presStyleIdx="5" presStyleCnt="6"/>
      <dgm:spPr/>
    </dgm:pt>
    <dgm:pt modelId="{323D6C46-4DA9-43BF-B872-C6BACC0C9126}" type="pres">
      <dgm:prSet presAssocID="{322CE536-3B65-4F15-A319-19EA8375D332}" presName="hierRoot2" presStyleCnt="0">
        <dgm:presLayoutVars>
          <dgm:hierBranch val="init"/>
        </dgm:presLayoutVars>
      </dgm:prSet>
      <dgm:spPr/>
    </dgm:pt>
    <dgm:pt modelId="{C4C15C5C-F53D-46EB-AECB-695F2BDEECF7}" type="pres">
      <dgm:prSet presAssocID="{322CE536-3B65-4F15-A319-19EA8375D332}" presName="rootComposite" presStyleCnt="0"/>
      <dgm:spPr/>
    </dgm:pt>
    <dgm:pt modelId="{D7BB2B0F-6D7D-4CD1-87BF-CFA6D7F7740C}" type="pres">
      <dgm:prSet presAssocID="{322CE536-3B65-4F15-A319-19EA8375D332}" presName="rootText" presStyleLbl="node4" presStyleIdx="5" presStyleCnt="6" custScaleY="123050">
        <dgm:presLayoutVars>
          <dgm:chPref val="3"/>
        </dgm:presLayoutVars>
      </dgm:prSet>
      <dgm:spPr/>
    </dgm:pt>
    <dgm:pt modelId="{AA99CF81-18F5-4F41-997E-F3F4A6E9E051}" type="pres">
      <dgm:prSet presAssocID="{322CE536-3B65-4F15-A319-19EA8375D332}" presName="rootConnector" presStyleLbl="node4" presStyleIdx="5" presStyleCnt="6"/>
      <dgm:spPr/>
    </dgm:pt>
    <dgm:pt modelId="{43826C44-CEB8-40A1-944A-DACF65AA6EBA}" type="pres">
      <dgm:prSet presAssocID="{322CE536-3B65-4F15-A319-19EA8375D332}" presName="hierChild4" presStyleCnt="0"/>
      <dgm:spPr/>
    </dgm:pt>
    <dgm:pt modelId="{7E013028-ECCB-4B64-AB3F-DBAA2AF59692}" type="pres">
      <dgm:prSet presAssocID="{322CE536-3B65-4F15-A319-19EA8375D332}" presName="hierChild5" presStyleCnt="0"/>
      <dgm:spPr/>
    </dgm:pt>
    <dgm:pt modelId="{70367E73-3AFA-4712-97FE-A7DA094AB0C1}" type="pres">
      <dgm:prSet presAssocID="{7655B7D9-279B-4B5C-B4F9-5450732A335E}" presName="hierChild7" presStyleCnt="0"/>
      <dgm:spPr/>
    </dgm:pt>
    <dgm:pt modelId="{C7F03AD3-5CA4-455D-8255-0D50B165FC91}" type="pres">
      <dgm:prSet presAssocID="{976CEB53-7EFC-4EBE-974D-0D502044BDDF}" presName="hierChild3" presStyleCnt="0"/>
      <dgm:spPr/>
    </dgm:pt>
  </dgm:ptLst>
  <dgm:cxnLst>
    <dgm:cxn modelId="{6A088F02-0E2B-4918-9AD5-BB038DBC37E5}" type="presOf" srcId="{92482570-4F17-4A0A-AC9F-ADA7053A3A1E}" destId="{18C4AC1E-8CF0-4FC8-8B12-879CBD405C33}" srcOrd="0" destOrd="0" presId="urn:microsoft.com/office/officeart/2009/3/layout/HorizontalOrganizationChart"/>
    <dgm:cxn modelId="{9E298904-1B12-459F-A050-423D2FBA0BC4}" type="presOf" srcId="{F18BA1B8-9A44-4B7B-AFEC-18BBCDA04301}" destId="{0D8C8977-63B3-428D-8B22-37D875A7DD92}" srcOrd="0" destOrd="0" presId="urn:microsoft.com/office/officeart/2009/3/layout/HorizontalOrganizationChart"/>
    <dgm:cxn modelId="{39482E0D-48E5-47D1-B6EA-95C09F8975FC}" type="presOf" srcId="{FC9356AF-A6DC-4635-85F1-9EDA9218F277}" destId="{BFFD1ADF-1A2E-45BC-995C-8E87E1675D82}" srcOrd="0" destOrd="0" presId="urn:microsoft.com/office/officeart/2009/3/layout/HorizontalOrganizationChart"/>
    <dgm:cxn modelId="{FC98F10D-DD61-4558-819F-3F5C537BBCAE}" type="presOf" srcId="{7655B7D9-279B-4B5C-B4F9-5450732A335E}" destId="{19A4E9BD-CE31-486B-99C0-90E5DD387C1F}" srcOrd="0" destOrd="0" presId="urn:microsoft.com/office/officeart/2009/3/layout/HorizontalOrganizationChart"/>
    <dgm:cxn modelId="{F866E40E-2F88-40FC-A1E8-28C4DBBA33B4}" type="presOf" srcId="{144F73D9-AFCE-42B5-9F13-3FD2F6746E86}" destId="{DCA8F0D3-18CF-469F-964F-F879C82F6031}" srcOrd="0" destOrd="0" presId="urn:microsoft.com/office/officeart/2009/3/layout/HorizontalOrganizationChart"/>
    <dgm:cxn modelId="{DC89F40F-579A-41EF-AB5F-69472BE4BB1B}" type="presOf" srcId="{92482570-4F17-4A0A-AC9F-ADA7053A3A1E}" destId="{AC531350-7D5B-4F16-8753-77EE63055530}" srcOrd="1" destOrd="0" presId="urn:microsoft.com/office/officeart/2009/3/layout/HorizontalOrganizationChart"/>
    <dgm:cxn modelId="{701FB414-6647-42FF-A80B-B14C41908413}" type="presOf" srcId="{C89F4205-EEDB-40E5-AC5B-35FDD9763329}" destId="{F47836E8-61F3-4C3F-8207-3BF9BA937F26}" srcOrd="1" destOrd="0" presId="urn:microsoft.com/office/officeart/2009/3/layout/HorizontalOrganizationChart"/>
    <dgm:cxn modelId="{A1C5BC17-5902-4D6A-8B5E-3EE27FFE7373}" type="presOf" srcId="{4C1B4CE2-9C32-4BCD-B0C9-033BB1845C4F}" destId="{F1DB73A7-BB22-4BF7-8D4F-9E71E3C7BFD4}" srcOrd="0" destOrd="0" presId="urn:microsoft.com/office/officeart/2009/3/layout/HorizontalOrganizationChart"/>
    <dgm:cxn modelId="{98A82C1F-5AC7-4B4D-BB5E-7F8839792BF2}" type="presOf" srcId="{60F3B5CB-351E-4279-ACC1-3060E1C3A2AF}" destId="{14292874-4A69-4176-9D4F-F669E473ED68}" srcOrd="1" destOrd="0" presId="urn:microsoft.com/office/officeart/2009/3/layout/HorizontalOrganizationChart"/>
    <dgm:cxn modelId="{A7D3522F-BAFB-4AF8-B92B-875BCDBC2916}" srcId="{7655B7D9-279B-4B5C-B4F9-5450732A335E}" destId="{82DF0ED8-53B6-4A0C-A7D1-76642DA12CD9}" srcOrd="0" destOrd="0" parTransId="{EB3A6744-1308-4C17-B784-A868A808077C}" sibTransId="{D671471B-DEAA-45F0-A285-11964BC3C560}"/>
    <dgm:cxn modelId="{BD766836-62CA-4167-BD15-BC3E835B0B7E}" srcId="{976CEB53-7EFC-4EBE-974D-0D502044BDDF}" destId="{0D46D3D2-C9EE-4FDC-8003-79222A2C9F04}" srcOrd="0" destOrd="0" parTransId="{28DD8F77-B009-479F-868C-1674A75B9CFE}" sibTransId="{FAEEB23A-BC48-46C9-AF19-946AE8A157F3}"/>
    <dgm:cxn modelId="{4A23D236-327B-45A4-8AF6-F3F9D9A6AB68}" type="presOf" srcId="{371D0B33-2696-4763-9E40-7632BC7E6183}" destId="{B2B75EFB-067A-49C4-AEFF-AA0F46483233}" srcOrd="0" destOrd="0" presId="urn:microsoft.com/office/officeart/2009/3/layout/HorizontalOrganizationChart"/>
    <dgm:cxn modelId="{CB4B1637-6A0A-472C-84F5-96B9CD160BFE}" srcId="{92482570-4F17-4A0A-AC9F-ADA7053A3A1E}" destId="{FC9356AF-A6DC-4635-85F1-9EDA9218F277}" srcOrd="0" destOrd="0" parTransId="{DE11B390-26FC-4B0A-BA06-DFC163D8F7D4}" sibTransId="{B0FB00AA-019F-44AC-9F97-0C76537D3C2B}"/>
    <dgm:cxn modelId="{C7D15237-B236-470B-989D-F5EC7591A16C}" type="presOf" srcId="{A0705035-0A03-40A6-B04A-BF03E7939321}" destId="{0AF0B76C-342F-4202-B250-6335727BE1A6}" srcOrd="0" destOrd="0" presId="urn:microsoft.com/office/officeart/2009/3/layout/HorizontalOrganizationChart"/>
    <dgm:cxn modelId="{138F6760-4B78-4CB3-A905-D835551EBE54}" type="presOf" srcId="{82DF0ED8-53B6-4A0C-A7D1-76642DA12CD9}" destId="{D497D983-CC0D-4649-8252-F341597C1376}" srcOrd="1" destOrd="0" presId="urn:microsoft.com/office/officeart/2009/3/layout/HorizontalOrganizationChart"/>
    <dgm:cxn modelId="{1C116265-DDC2-42FC-B41D-C8B4B7401FB5}" type="presOf" srcId="{46826B53-A067-485E-B0A4-3D3D71D4B74F}" destId="{3FD638AB-D290-4C98-97A0-986DF6E1A92F}" srcOrd="0" destOrd="0" presId="urn:microsoft.com/office/officeart/2009/3/layout/HorizontalOrganizationChart"/>
    <dgm:cxn modelId="{6F4A5945-B909-441B-A9B8-25169D788668}" type="presOf" srcId="{1D53D54A-A066-4B8D-967D-6E054513DAD8}" destId="{E768F7C3-2197-45C1-AE8C-87989B40AF82}" srcOrd="0" destOrd="0" presId="urn:microsoft.com/office/officeart/2009/3/layout/HorizontalOrganizationChart"/>
    <dgm:cxn modelId="{FCA9BD45-EDEA-4E4B-944C-AA6F15D2F13B}" srcId="{1D53D54A-A066-4B8D-967D-6E054513DAD8}" destId="{7655B7D9-279B-4B5C-B4F9-5450732A335E}" srcOrd="1" destOrd="0" parTransId="{D506B744-5EA4-4CC7-8E1C-5119A440C883}" sibTransId="{723BA445-F676-496B-8712-C4E9DE80C6A7}"/>
    <dgm:cxn modelId="{32AE0647-3EC5-4142-AFD6-797438F1C6F1}" type="presOf" srcId="{60F3B5CB-351E-4279-ACC1-3060E1C3A2AF}" destId="{CC99988C-9BF1-4C35-91FE-3E461CF6E29D}" srcOrd="0" destOrd="0" presId="urn:microsoft.com/office/officeart/2009/3/layout/HorizontalOrganizationChart"/>
    <dgm:cxn modelId="{307BA54A-D704-4F49-B729-69A0EC382B8E}" type="presOf" srcId="{DE11B390-26FC-4B0A-BA06-DFC163D8F7D4}" destId="{87A2D626-BE72-40B0-8C40-909483F20130}" srcOrd="0" destOrd="0" presId="urn:microsoft.com/office/officeart/2009/3/layout/HorizontalOrganizationChart"/>
    <dgm:cxn modelId="{A3E5C86C-21E5-4559-B466-7216C903465B}" type="presOf" srcId="{7655B7D9-279B-4B5C-B4F9-5450732A335E}" destId="{4D5E10B8-6EE5-4E8C-811C-16C5B5A80344}" srcOrd="1" destOrd="0" presId="urn:microsoft.com/office/officeart/2009/3/layout/HorizontalOrganizationChart"/>
    <dgm:cxn modelId="{7735916F-163A-4804-B2AD-231AC18D7777}" srcId="{7655B7D9-279B-4B5C-B4F9-5450732A335E}" destId="{60F3B5CB-351E-4279-ACC1-3060E1C3A2AF}" srcOrd="1" destOrd="0" parTransId="{4C1B4CE2-9C32-4BCD-B0C9-033BB1845C4F}" sibTransId="{3E704C9C-2D75-4F3C-8E07-14F2D96C231E}"/>
    <dgm:cxn modelId="{54DE2F56-C368-4123-AB1D-40592DA66831}" type="presOf" srcId="{03C099F0-56DE-4BD0-BECC-838A4C863393}" destId="{D574E5A3-123C-49E0-B5CF-5D6BB4E5B55E}" srcOrd="0" destOrd="0" presId="urn:microsoft.com/office/officeart/2009/3/layout/HorizontalOrganizationChart"/>
    <dgm:cxn modelId="{F24F4C58-DBE3-491A-8851-2B6F97C0E8C0}" type="presOf" srcId="{D506B744-5EA4-4CC7-8E1C-5119A440C883}" destId="{AFB581ED-CC69-4D2D-9A59-7BACAABA9290}" srcOrd="0" destOrd="0" presId="urn:microsoft.com/office/officeart/2009/3/layout/HorizontalOrganizationChart"/>
    <dgm:cxn modelId="{01BC8B78-25FF-48EC-92BF-94A6142A6C41}" srcId="{A0705035-0A03-40A6-B04A-BF03E7939321}" destId="{976CEB53-7EFC-4EBE-974D-0D502044BDDF}" srcOrd="0" destOrd="0" parTransId="{83A4E77E-69C0-433E-AD3B-9051F6792B85}" sibTransId="{88B6F5DC-FCA7-41C2-A0AE-54A9459ADFBE}"/>
    <dgm:cxn modelId="{72E21E8E-6390-482F-BAEA-B4261627137F}" type="presOf" srcId="{322CE536-3B65-4F15-A319-19EA8375D332}" destId="{AA99CF81-18F5-4F41-997E-F3F4A6E9E051}" srcOrd="1" destOrd="0" presId="urn:microsoft.com/office/officeart/2009/3/layout/HorizontalOrganizationChart"/>
    <dgm:cxn modelId="{134C2B8F-E054-4420-9461-33A17990C6E6}" type="presOf" srcId="{28DD8F77-B009-479F-868C-1674A75B9CFE}" destId="{DDE96832-D1E2-4169-801C-FB07C4609DFC}" srcOrd="0" destOrd="0" presId="urn:microsoft.com/office/officeart/2009/3/layout/HorizontalOrganizationChart"/>
    <dgm:cxn modelId="{22661698-92D2-42C8-A76A-30E81E4373DF}" type="presOf" srcId="{976CEB53-7EFC-4EBE-974D-0D502044BDDF}" destId="{645DFCE1-4E2E-496A-A401-0ACF7A673457}" srcOrd="0" destOrd="0" presId="urn:microsoft.com/office/officeart/2009/3/layout/HorizontalOrganizationChart"/>
    <dgm:cxn modelId="{5CEB9798-0336-4E20-8B2F-33831206EA3D}" type="presOf" srcId="{322CE536-3B65-4F15-A319-19EA8375D332}" destId="{D7BB2B0F-6D7D-4CD1-87BF-CFA6D7F7740C}" srcOrd="0" destOrd="0" presId="urn:microsoft.com/office/officeart/2009/3/layout/HorizontalOrganizationChart"/>
    <dgm:cxn modelId="{7501D89B-157C-4BBD-8C76-015C7075311D}" type="presOf" srcId="{976CEB53-7EFC-4EBE-974D-0D502044BDDF}" destId="{7007E93D-71E3-47ED-8BE8-6EFB7B8BD720}" srcOrd="1" destOrd="0" presId="urn:microsoft.com/office/officeart/2009/3/layout/HorizontalOrganizationChart"/>
    <dgm:cxn modelId="{D454C39E-E3DD-4A01-8768-D29E1AE2E223}" type="presOf" srcId="{C89F4205-EEDB-40E5-AC5B-35FDD9763329}" destId="{6C153754-4D5D-4D72-A98D-5754E9A88D4F}" srcOrd="0" destOrd="0" presId="urn:microsoft.com/office/officeart/2009/3/layout/HorizontalOrganizationChart"/>
    <dgm:cxn modelId="{4D020DA4-B713-4B08-A3DE-37B49A078EF0}" type="presOf" srcId="{EB3A6744-1308-4C17-B784-A868A808077C}" destId="{F3E29909-D23F-4699-8EB5-ACA706A3811E}" srcOrd="0" destOrd="0" presId="urn:microsoft.com/office/officeart/2009/3/layout/HorizontalOrganizationChart"/>
    <dgm:cxn modelId="{21803EA5-5BAA-4723-A9A8-3D3C9F5D035B}" srcId="{92482570-4F17-4A0A-AC9F-ADA7053A3A1E}" destId="{6AC71F03-F913-438A-8152-D5A292530102}" srcOrd="1" destOrd="0" parTransId="{46826B53-A067-485E-B0A4-3D3D71D4B74F}" sibTransId="{935DA084-10DB-4B74-9B54-73E110224310}"/>
    <dgm:cxn modelId="{B64F91BA-552E-4CCF-B4B4-66E3049CB4A0}" type="presOf" srcId="{FC9356AF-A6DC-4635-85F1-9EDA9218F277}" destId="{41664C82-A593-4B1C-AC6E-7D23E1DB357D}" srcOrd="1" destOrd="0" presId="urn:microsoft.com/office/officeart/2009/3/layout/HorizontalOrganizationChart"/>
    <dgm:cxn modelId="{DBE6EEBA-B5DB-4E1E-969C-A226BFC5DAF6}" srcId="{976CEB53-7EFC-4EBE-974D-0D502044BDDF}" destId="{1D53D54A-A066-4B8D-967D-6E054513DAD8}" srcOrd="1" destOrd="0" parTransId="{F18BA1B8-9A44-4B7B-AFEC-18BBCDA04301}" sibTransId="{5CD271C6-3503-4C90-A3A8-CF683394BE4D}"/>
    <dgm:cxn modelId="{B0EFF5BE-A89E-4EDF-A728-6B52E77641F1}" srcId="{7655B7D9-279B-4B5C-B4F9-5450732A335E}" destId="{322CE536-3B65-4F15-A319-19EA8375D332}" srcOrd="2" destOrd="0" parTransId="{03C099F0-56DE-4BD0-BECC-838A4C863393}" sibTransId="{10983EDD-CF33-4FC0-9C41-D634BF9A4A5D}"/>
    <dgm:cxn modelId="{F56712C2-B2F1-448F-9EA6-C836BAA50B98}" type="presOf" srcId="{1D53D54A-A066-4B8D-967D-6E054513DAD8}" destId="{F67557A8-F4E4-4B8A-8852-119C08BF7693}" srcOrd="1" destOrd="0" presId="urn:microsoft.com/office/officeart/2009/3/layout/HorizontalOrganizationChart"/>
    <dgm:cxn modelId="{61C015C6-D2B8-4204-B330-23A5C468DCDD}" type="presOf" srcId="{6AC71F03-F913-438A-8152-D5A292530102}" destId="{BCE48113-DAD9-432E-BE23-9936DB172A1A}" srcOrd="0" destOrd="0" presId="urn:microsoft.com/office/officeart/2009/3/layout/HorizontalOrganizationChart"/>
    <dgm:cxn modelId="{A0A434C6-030B-4266-BC1D-90EF9EF490E2}" type="presOf" srcId="{6AC71F03-F913-438A-8152-D5A292530102}" destId="{80DC535F-2B37-4A2F-9518-6438626D2819}" srcOrd="1" destOrd="0" presId="urn:microsoft.com/office/officeart/2009/3/layout/HorizontalOrganizationChart"/>
    <dgm:cxn modelId="{7CD8C7C8-8F4F-4CFB-ADD6-1F841CC9F53F}" type="presOf" srcId="{0D46D3D2-C9EE-4FDC-8003-79222A2C9F04}" destId="{1043D987-DBA6-4057-869D-AAF1324962EA}" srcOrd="0" destOrd="0" presId="urn:microsoft.com/office/officeart/2009/3/layout/HorizontalOrganizationChart"/>
    <dgm:cxn modelId="{6DBFCED3-6ABF-4BFF-8195-052550D5513A}" srcId="{1D53D54A-A066-4B8D-967D-6E054513DAD8}" destId="{92482570-4F17-4A0A-AC9F-ADA7053A3A1E}" srcOrd="0" destOrd="0" parTransId="{371D0B33-2696-4763-9E40-7632BC7E6183}" sibTransId="{0CE82E47-9BA2-452A-B537-7AC7BFF1F9B0}"/>
    <dgm:cxn modelId="{9038B9DB-60B9-4CAA-B7D3-4CEB0B054702}" srcId="{92482570-4F17-4A0A-AC9F-ADA7053A3A1E}" destId="{C89F4205-EEDB-40E5-AC5B-35FDD9763329}" srcOrd="2" destOrd="0" parTransId="{144F73D9-AFCE-42B5-9F13-3FD2F6746E86}" sibTransId="{FF9CD2E0-0DD3-495B-9B76-A9FDBE982DE4}"/>
    <dgm:cxn modelId="{DFF62DF6-D899-462C-92D3-3DE00302576F}" type="presOf" srcId="{82DF0ED8-53B6-4A0C-A7D1-76642DA12CD9}" destId="{9782820C-4740-433E-BB1E-E88845843FBF}" srcOrd="0" destOrd="0" presId="urn:microsoft.com/office/officeart/2009/3/layout/HorizontalOrganizationChart"/>
    <dgm:cxn modelId="{4DB031FA-CAB5-4208-806A-488FD6ECA19B}" type="presOf" srcId="{0D46D3D2-C9EE-4FDC-8003-79222A2C9F04}" destId="{74122F19-0C00-48DE-979E-F3ACCFE9F630}" srcOrd="1" destOrd="0" presId="urn:microsoft.com/office/officeart/2009/3/layout/HorizontalOrganizationChart"/>
    <dgm:cxn modelId="{6F12EA76-DCBB-4A2C-AFDB-57F237BD422D}" type="presParOf" srcId="{0AF0B76C-342F-4202-B250-6335727BE1A6}" destId="{084A2C80-2C4D-4CCB-BF32-219D63843EEC}" srcOrd="0" destOrd="0" presId="urn:microsoft.com/office/officeart/2009/3/layout/HorizontalOrganizationChart"/>
    <dgm:cxn modelId="{D90E5CCE-4500-41A8-97E8-8BB524688B4C}" type="presParOf" srcId="{084A2C80-2C4D-4CCB-BF32-219D63843EEC}" destId="{AAAB307A-3353-4B80-B17F-F7C6BC9EC1BA}" srcOrd="0" destOrd="0" presId="urn:microsoft.com/office/officeart/2009/3/layout/HorizontalOrganizationChart"/>
    <dgm:cxn modelId="{6511375A-BE97-46C6-A3BE-555CEBCBB1D7}" type="presParOf" srcId="{AAAB307A-3353-4B80-B17F-F7C6BC9EC1BA}" destId="{645DFCE1-4E2E-496A-A401-0ACF7A673457}" srcOrd="0" destOrd="0" presId="urn:microsoft.com/office/officeart/2009/3/layout/HorizontalOrganizationChart"/>
    <dgm:cxn modelId="{EE4E7F9D-4A08-4757-BD98-D957CFAF98ED}" type="presParOf" srcId="{AAAB307A-3353-4B80-B17F-F7C6BC9EC1BA}" destId="{7007E93D-71E3-47ED-8BE8-6EFB7B8BD720}" srcOrd="1" destOrd="0" presId="urn:microsoft.com/office/officeart/2009/3/layout/HorizontalOrganizationChart"/>
    <dgm:cxn modelId="{593E6468-CCC0-43DF-8829-9E433D4036D8}" type="presParOf" srcId="{084A2C80-2C4D-4CCB-BF32-219D63843EEC}" destId="{72A986C4-4D8E-4C76-B617-812D74E8A68E}" srcOrd="1" destOrd="0" presId="urn:microsoft.com/office/officeart/2009/3/layout/HorizontalOrganizationChart"/>
    <dgm:cxn modelId="{F90EFFA3-186D-479A-AC02-9D545F4B62EF}" type="presParOf" srcId="{72A986C4-4D8E-4C76-B617-812D74E8A68E}" destId="{DDE96832-D1E2-4169-801C-FB07C4609DFC}" srcOrd="0" destOrd="0" presId="urn:microsoft.com/office/officeart/2009/3/layout/HorizontalOrganizationChart"/>
    <dgm:cxn modelId="{07E1C933-3F70-4660-98A7-CC82109D775C}" type="presParOf" srcId="{72A986C4-4D8E-4C76-B617-812D74E8A68E}" destId="{81CC39B6-7B88-4E66-A249-CEA1E927EF94}" srcOrd="1" destOrd="0" presId="urn:microsoft.com/office/officeart/2009/3/layout/HorizontalOrganizationChart"/>
    <dgm:cxn modelId="{F5E0FF99-9CF8-49CE-B7B4-7F20AA8CA0DE}" type="presParOf" srcId="{81CC39B6-7B88-4E66-A249-CEA1E927EF94}" destId="{2593F5A4-873C-4503-BB69-25DFF96B296F}" srcOrd="0" destOrd="0" presId="urn:microsoft.com/office/officeart/2009/3/layout/HorizontalOrganizationChart"/>
    <dgm:cxn modelId="{F0C4746F-D40F-4BA2-B15A-4208E3740B2C}" type="presParOf" srcId="{2593F5A4-873C-4503-BB69-25DFF96B296F}" destId="{1043D987-DBA6-4057-869D-AAF1324962EA}" srcOrd="0" destOrd="0" presId="urn:microsoft.com/office/officeart/2009/3/layout/HorizontalOrganizationChart"/>
    <dgm:cxn modelId="{119CBE9D-7028-4381-B64F-E3CD3B0E5113}" type="presParOf" srcId="{2593F5A4-873C-4503-BB69-25DFF96B296F}" destId="{74122F19-0C00-48DE-979E-F3ACCFE9F630}" srcOrd="1" destOrd="0" presId="urn:microsoft.com/office/officeart/2009/3/layout/HorizontalOrganizationChart"/>
    <dgm:cxn modelId="{295CE50B-B174-42A9-934F-6BAE7ADE98B1}" type="presParOf" srcId="{81CC39B6-7B88-4E66-A249-CEA1E927EF94}" destId="{A7D0CB15-57A0-47A4-BAE9-B5878E381A67}" srcOrd="1" destOrd="0" presId="urn:microsoft.com/office/officeart/2009/3/layout/HorizontalOrganizationChart"/>
    <dgm:cxn modelId="{C9B26DFA-A97B-45AB-ABF1-20A0A8197013}" type="presParOf" srcId="{81CC39B6-7B88-4E66-A249-CEA1E927EF94}" destId="{730BA631-BF73-4AD3-B6DC-58F53D1571F0}" srcOrd="2" destOrd="0" presId="urn:microsoft.com/office/officeart/2009/3/layout/HorizontalOrganizationChart"/>
    <dgm:cxn modelId="{68ADF03A-BD2F-43B4-A03C-4E6649C5214A}" type="presParOf" srcId="{72A986C4-4D8E-4C76-B617-812D74E8A68E}" destId="{0D8C8977-63B3-428D-8B22-37D875A7DD92}" srcOrd="2" destOrd="0" presId="urn:microsoft.com/office/officeart/2009/3/layout/HorizontalOrganizationChart"/>
    <dgm:cxn modelId="{83C40EC3-038F-43C3-B889-B0F8106E4590}" type="presParOf" srcId="{72A986C4-4D8E-4C76-B617-812D74E8A68E}" destId="{618DCF2C-7B69-4603-8B9A-08DACC6B5BA0}" srcOrd="3" destOrd="0" presId="urn:microsoft.com/office/officeart/2009/3/layout/HorizontalOrganizationChart"/>
    <dgm:cxn modelId="{C3A66934-9ABD-446F-94AC-53BD7EA8800E}" type="presParOf" srcId="{618DCF2C-7B69-4603-8B9A-08DACC6B5BA0}" destId="{CD54D13E-0751-42ED-AD29-1CA5CEFCFE46}" srcOrd="0" destOrd="0" presId="urn:microsoft.com/office/officeart/2009/3/layout/HorizontalOrganizationChart"/>
    <dgm:cxn modelId="{E600D29C-CFB9-4084-B49F-6D6609E48CAF}" type="presParOf" srcId="{CD54D13E-0751-42ED-AD29-1CA5CEFCFE46}" destId="{E768F7C3-2197-45C1-AE8C-87989B40AF82}" srcOrd="0" destOrd="0" presId="urn:microsoft.com/office/officeart/2009/3/layout/HorizontalOrganizationChart"/>
    <dgm:cxn modelId="{73B95DB0-90DE-4D24-A37F-228C1F3C419F}" type="presParOf" srcId="{CD54D13E-0751-42ED-AD29-1CA5CEFCFE46}" destId="{F67557A8-F4E4-4B8A-8852-119C08BF7693}" srcOrd="1" destOrd="0" presId="urn:microsoft.com/office/officeart/2009/3/layout/HorizontalOrganizationChart"/>
    <dgm:cxn modelId="{C20FC51C-9174-4265-BBFA-40CAB574A491}" type="presParOf" srcId="{618DCF2C-7B69-4603-8B9A-08DACC6B5BA0}" destId="{A4F9CB76-8075-4760-925A-21B79E2AA528}" srcOrd="1" destOrd="0" presId="urn:microsoft.com/office/officeart/2009/3/layout/HorizontalOrganizationChart"/>
    <dgm:cxn modelId="{BCB19DE8-5832-4E53-9D2E-3382F9AB6568}" type="presParOf" srcId="{618DCF2C-7B69-4603-8B9A-08DACC6B5BA0}" destId="{D41A084D-C5AC-4F47-9ECC-039E0973D39C}" srcOrd="2" destOrd="0" presId="urn:microsoft.com/office/officeart/2009/3/layout/HorizontalOrganizationChart"/>
    <dgm:cxn modelId="{91B835C0-23D8-4210-982B-73BEA6CB3C09}" type="presParOf" srcId="{D41A084D-C5AC-4F47-9ECC-039E0973D39C}" destId="{B2B75EFB-067A-49C4-AEFF-AA0F46483233}" srcOrd="0" destOrd="0" presId="urn:microsoft.com/office/officeart/2009/3/layout/HorizontalOrganizationChart"/>
    <dgm:cxn modelId="{D5AF8315-02F1-4366-8A7D-CD66470C8574}" type="presParOf" srcId="{D41A084D-C5AC-4F47-9ECC-039E0973D39C}" destId="{D9288DFD-A665-4D19-A341-665B699B72BF}" srcOrd="1" destOrd="0" presId="urn:microsoft.com/office/officeart/2009/3/layout/HorizontalOrganizationChart"/>
    <dgm:cxn modelId="{92CB18C0-C070-4CD4-BE27-20A681A09DDE}" type="presParOf" srcId="{D9288DFD-A665-4D19-A341-665B699B72BF}" destId="{60EACC99-E06A-449E-8532-BADD45D09C2B}" srcOrd="0" destOrd="0" presId="urn:microsoft.com/office/officeart/2009/3/layout/HorizontalOrganizationChart"/>
    <dgm:cxn modelId="{C3BD80CF-9F27-4D71-8E35-1E76CAD815C0}" type="presParOf" srcId="{60EACC99-E06A-449E-8532-BADD45D09C2B}" destId="{18C4AC1E-8CF0-4FC8-8B12-879CBD405C33}" srcOrd="0" destOrd="0" presId="urn:microsoft.com/office/officeart/2009/3/layout/HorizontalOrganizationChart"/>
    <dgm:cxn modelId="{069C5C10-F8D2-4747-BE1C-2AB62606E9B0}" type="presParOf" srcId="{60EACC99-E06A-449E-8532-BADD45D09C2B}" destId="{AC531350-7D5B-4F16-8753-77EE63055530}" srcOrd="1" destOrd="0" presId="urn:microsoft.com/office/officeart/2009/3/layout/HorizontalOrganizationChart"/>
    <dgm:cxn modelId="{FB426148-A85A-490C-80F6-EEEB09165ADA}" type="presParOf" srcId="{D9288DFD-A665-4D19-A341-665B699B72BF}" destId="{4349811E-13F2-42F7-848F-A334F175A6B5}" srcOrd="1" destOrd="0" presId="urn:microsoft.com/office/officeart/2009/3/layout/HorizontalOrganizationChart"/>
    <dgm:cxn modelId="{F51BB908-9560-4E73-98F6-E02469B07961}" type="presParOf" srcId="{4349811E-13F2-42F7-848F-A334F175A6B5}" destId="{87A2D626-BE72-40B0-8C40-909483F20130}" srcOrd="0" destOrd="0" presId="urn:microsoft.com/office/officeart/2009/3/layout/HorizontalOrganizationChart"/>
    <dgm:cxn modelId="{3CACC9F8-2072-4E8A-9712-F440DF0174A3}" type="presParOf" srcId="{4349811E-13F2-42F7-848F-A334F175A6B5}" destId="{607F498C-B5AC-4AE7-AA27-374976496DC2}" srcOrd="1" destOrd="0" presId="urn:microsoft.com/office/officeart/2009/3/layout/HorizontalOrganizationChart"/>
    <dgm:cxn modelId="{29A32CD2-D007-4B9D-BA57-ED2ECBF46035}" type="presParOf" srcId="{607F498C-B5AC-4AE7-AA27-374976496DC2}" destId="{2CA3AD1C-4204-434B-B440-2307C8B159F5}" srcOrd="0" destOrd="0" presId="urn:microsoft.com/office/officeart/2009/3/layout/HorizontalOrganizationChart"/>
    <dgm:cxn modelId="{778C5DAC-A94C-4280-8DF8-AA6EBDD079CD}" type="presParOf" srcId="{2CA3AD1C-4204-434B-B440-2307C8B159F5}" destId="{BFFD1ADF-1A2E-45BC-995C-8E87E1675D82}" srcOrd="0" destOrd="0" presId="urn:microsoft.com/office/officeart/2009/3/layout/HorizontalOrganizationChart"/>
    <dgm:cxn modelId="{465DAB62-986B-494E-8F21-8627F80C04E7}" type="presParOf" srcId="{2CA3AD1C-4204-434B-B440-2307C8B159F5}" destId="{41664C82-A593-4B1C-AC6E-7D23E1DB357D}" srcOrd="1" destOrd="0" presId="urn:microsoft.com/office/officeart/2009/3/layout/HorizontalOrganizationChart"/>
    <dgm:cxn modelId="{D50EFCBA-602A-4753-A6EF-E97B22D959C7}" type="presParOf" srcId="{607F498C-B5AC-4AE7-AA27-374976496DC2}" destId="{5DD52096-87A8-4CB1-A362-18B31035D380}" srcOrd="1" destOrd="0" presId="urn:microsoft.com/office/officeart/2009/3/layout/HorizontalOrganizationChart"/>
    <dgm:cxn modelId="{BC66FBFB-2A71-47D9-B392-F586D9805EB2}" type="presParOf" srcId="{607F498C-B5AC-4AE7-AA27-374976496DC2}" destId="{372CAB8C-71B2-4197-A6FA-F06AA6901950}" srcOrd="2" destOrd="0" presId="urn:microsoft.com/office/officeart/2009/3/layout/HorizontalOrganizationChart"/>
    <dgm:cxn modelId="{76AA897D-E99D-47DF-8B4A-B187DC090FC4}" type="presParOf" srcId="{4349811E-13F2-42F7-848F-A334F175A6B5}" destId="{3FD638AB-D290-4C98-97A0-986DF6E1A92F}" srcOrd="2" destOrd="0" presId="urn:microsoft.com/office/officeart/2009/3/layout/HorizontalOrganizationChart"/>
    <dgm:cxn modelId="{1273D83E-3397-41BA-B41F-F4F888D4DA8B}" type="presParOf" srcId="{4349811E-13F2-42F7-848F-A334F175A6B5}" destId="{447F0803-79E0-49D8-AEE6-0C9FE08619B6}" srcOrd="3" destOrd="0" presId="urn:microsoft.com/office/officeart/2009/3/layout/HorizontalOrganizationChart"/>
    <dgm:cxn modelId="{59E7173A-6E1C-43A3-9650-E95E5217C882}" type="presParOf" srcId="{447F0803-79E0-49D8-AEE6-0C9FE08619B6}" destId="{7C915738-DACC-4DF1-85DA-924C3B032E4A}" srcOrd="0" destOrd="0" presId="urn:microsoft.com/office/officeart/2009/3/layout/HorizontalOrganizationChart"/>
    <dgm:cxn modelId="{C6236F9C-CED5-4586-B2E5-D956D1C78833}" type="presParOf" srcId="{7C915738-DACC-4DF1-85DA-924C3B032E4A}" destId="{BCE48113-DAD9-432E-BE23-9936DB172A1A}" srcOrd="0" destOrd="0" presId="urn:microsoft.com/office/officeart/2009/3/layout/HorizontalOrganizationChart"/>
    <dgm:cxn modelId="{687F5888-B2C8-4269-867A-41FCF1C9F80B}" type="presParOf" srcId="{7C915738-DACC-4DF1-85DA-924C3B032E4A}" destId="{80DC535F-2B37-4A2F-9518-6438626D2819}" srcOrd="1" destOrd="0" presId="urn:microsoft.com/office/officeart/2009/3/layout/HorizontalOrganizationChart"/>
    <dgm:cxn modelId="{D6345319-DE40-4D9B-BE76-71373F586CB2}" type="presParOf" srcId="{447F0803-79E0-49D8-AEE6-0C9FE08619B6}" destId="{736AE85B-4EF5-46FA-982F-67BDAA287BD7}" srcOrd="1" destOrd="0" presId="urn:microsoft.com/office/officeart/2009/3/layout/HorizontalOrganizationChart"/>
    <dgm:cxn modelId="{63984B0E-0CDC-4A6D-887D-93AA1323DD64}" type="presParOf" srcId="{447F0803-79E0-49D8-AEE6-0C9FE08619B6}" destId="{B6664E75-56AA-4F20-8DDF-904ABDD02F56}" srcOrd="2" destOrd="0" presId="urn:microsoft.com/office/officeart/2009/3/layout/HorizontalOrganizationChart"/>
    <dgm:cxn modelId="{31106DA9-8E03-49B5-A8D1-2D83DECDD627}" type="presParOf" srcId="{4349811E-13F2-42F7-848F-A334F175A6B5}" destId="{DCA8F0D3-18CF-469F-964F-F879C82F6031}" srcOrd="4" destOrd="0" presId="urn:microsoft.com/office/officeart/2009/3/layout/HorizontalOrganizationChart"/>
    <dgm:cxn modelId="{630AD3F0-19DD-4B4B-AF2E-9327417644DD}" type="presParOf" srcId="{4349811E-13F2-42F7-848F-A334F175A6B5}" destId="{5A324D54-FA8A-458F-A7F0-CD070B374B55}" srcOrd="5" destOrd="0" presId="urn:microsoft.com/office/officeart/2009/3/layout/HorizontalOrganizationChart"/>
    <dgm:cxn modelId="{AC25828C-4039-49E0-816F-C4B8DF6982EF}" type="presParOf" srcId="{5A324D54-FA8A-458F-A7F0-CD070B374B55}" destId="{D60581D9-88CA-4F99-B835-274B799A1782}" srcOrd="0" destOrd="0" presId="urn:microsoft.com/office/officeart/2009/3/layout/HorizontalOrganizationChart"/>
    <dgm:cxn modelId="{153833B4-31C3-4CFF-80B1-4FD20564B08E}" type="presParOf" srcId="{D60581D9-88CA-4F99-B835-274B799A1782}" destId="{6C153754-4D5D-4D72-A98D-5754E9A88D4F}" srcOrd="0" destOrd="0" presId="urn:microsoft.com/office/officeart/2009/3/layout/HorizontalOrganizationChart"/>
    <dgm:cxn modelId="{2C794F0A-C784-4374-96E4-D339182AC897}" type="presParOf" srcId="{D60581D9-88CA-4F99-B835-274B799A1782}" destId="{F47836E8-61F3-4C3F-8207-3BF9BA937F26}" srcOrd="1" destOrd="0" presId="urn:microsoft.com/office/officeart/2009/3/layout/HorizontalOrganizationChart"/>
    <dgm:cxn modelId="{9FBCA290-FF7D-46FE-A064-901D6AAF6CA8}" type="presParOf" srcId="{5A324D54-FA8A-458F-A7F0-CD070B374B55}" destId="{FFE8CBC6-B3A5-44A9-94DD-90224626FB90}" srcOrd="1" destOrd="0" presId="urn:microsoft.com/office/officeart/2009/3/layout/HorizontalOrganizationChart"/>
    <dgm:cxn modelId="{D8E31C07-1B2C-4542-B258-040B4A78E300}" type="presParOf" srcId="{5A324D54-FA8A-458F-A7F0-CD070B374B55}" destId="{783C886D-E31B-400A-BD84-3EBDD4F3F673}" srcOrd="2" destOrd="0" presId="urn:microsoft.com/office/officeart/2009/3/layout/HorizontalOrganizationChart"/>
    <dgm:cxn modelId="{B46329EA-978A-4789-836C-FCA536FE1560}" type="presParOf" srcId="{D9288DFD-A665-4D19-A341-665B699B72BF}" destId="{D6B8DEC1-DF7F-4065-82A3-063BBBB5ECF7}" srcOrd="2" destOrd="0" presId="urn:microsoft.com/office/officeart/2009/3/layout/HorizontalOrganizationChart"/>
    <dgm:cxn modelId="{486E7A2A-1C9C-4222-8C67-CD2AAAB707CD}" type="presParOf" srcId="{D41A084D-C5AC-4F47-9ECC-039E0973D39C}" destId="{AFB581ED-CC69-4D2D-9A59-7BACAABA9290}" srcOrd="2" destOrd="0" presId="urn:microsoft.com/office/officeart/2009/3/layout/HorizontalOrganizationChart"/>
    <dgm:cxn modelId="{9E5E21A7-1727-4799-8716-23F38BF8A896}" type="presParOf" srcId="{D41A084D-C5AC-4F47-9ECC-039E0973D39C}" destId="{07DCFF25-F442-4E61-A9EA-1B8F1ADF6EE4}" srcOrd="3" destOrd="0" presId="urn:microsoft.com/office/officeart/2009/3/layout/HorizontalOrganizationChart"/>
    <dgm:cxn modelId="{76095567-2DFD-4A82-8D3A-4275793E8885}" type="presParOf" srcId="{07DCFF25-F442-4E61-A9EA-1B8F1ADF6EE4}" destId="{28C23ED8-DFC0-4EAD-9E4D-A1134E91CBA1}" srcOrd="0" destOrd="0" presId="urn:microsoft.com/office/officeart/2009/3/layout/HorizontalOrganizationChart"/>
    <dgm:cxn modelId="{0E78F2C2-0E14-4DF8-9E19-541770257294}" type="presParOf" srcId="{28C23ED8-DFC0-4EAD-9E4D-A1134E91CBA1}" destId="{19A4E9BD-CE31-486B-99C0-90E5DD387C1F}" srcOrd="0" destOrd="0" presId="urn:microsoft.com/office/officeart/2009/3/layout/HorizontalOrganizationChart"/>
    <dgm:cxn modelId="{D5556C39-DDBC-4168-8D5B-CD5FD8087B21}" type="presParOf" srcId="{28C23ED8-DFC0-4EAD-9E4D-A1134E91CBA1}" destId="{4D5E10B8-6EE5-4E8C-811C-16C5B5A80344}" srcOrd="1" destOrd="0" presId="urn:microsoft.com/office/officeart/2009/3/layout/HorizontalOrganizationChart"/>
    <dgm:cxn modelId="{5F07D40A-3C9D-4D79-BD2D-2B6B7259447F}" type="presParOf" srcId="{07DCFF25-F442-4E61-A9EA-1B8F1ADF6EE4}" destId="{ACDC8DE4-0EF6-45F5-A27B-42C3B7A588AD}" srcOrd="1" destOrd="0" presId="urn:microsoft.com/office/officeart/2009/3/layout/HorizontalOrganizationChart"/>
    <dgm:cxn modelId="{0CA40EBF-FAE7-458A-B9A0-8F704F300FA5}" type="presParOf" srcId="{ACDC8DE4-0EF6-45F5-A27B-42C3B7A588AD}" destId="{F3E29909-D23F-4699-8EB5-ACA706A3811E}" srcOrd="0" destOrd="0" presId="urn:microsoft.com/office/officeart/2009/3/layout/HorizontalOrganizationChart"/>
    <dgm:cxn modelId="{EECFF5A6-E7DF-4494-8F38-25195CC6CA94}" type="presParOf" srcId="{ACDC8DE4-0EF6-45F5-A27B-42C3B7A588AD}" destId="{86EAF0A3-7F8E-4565-B58C-2765F3F23BC3}" srcOrd="1" destOrd="0" presId="urn:microsoft.com/office/officeart/2009/3/layout/HorizontalOrganizationChart"/>
    <dgm:cxn modelId="{9F0CBD84-F451-4EB1-AA94-BC47B2B09962}" type="presParOf" srcId="{86EAF0A3-7F8E-4565-B58C-2765F3F23BC3}" destId="{67625494-FF22-481D-A41A-98B0AF195590}" srcOrd="0" destOrd="0" presId="urn:microsoft.com/office/officeart/2009/3/layout/HorizontalOrganizationChart"/>
    <dgm:cxn modelId="{800FD508-D3CD-4E0B-9F35-018DB692AFDE}" type="presParOf" srcId="{67625494-FF22-481D-A41A-98B0AF195590}" destId="{9782820C-4740-433E-BB1E-E88845843FBF}" srcOrd="0" destOrd="0" presId="urn:microsoft.com/office/officeart/2009/3/layout/HorizontalOrganizationChart"/>
    <dgm:cxn modelId="{337BB337-12F1-497A-BE59-C939379D5F86}" type="presParOf" srcId="{67625494-FF22-481D-A41A-98B0AF195590}" destId="{D497D983-CC0D-4649-8252-F341597C1376}" srcOrd="1" destOrd="0" presId="urn:microsoft.com/office/officeart/2009/3/layout/HorizontalOrganizationChart"/>
    <dgm:cxn modelId="{E345AD95-DBA7-48CB-8D4F-73B62C616777}" type="presParOf" srcId="{86EAF0A3-7F8E-4565-B58C-2765F3F23BC3}" destId="{E75757D2-6D57-40F4-915B-EEF721DAE376}" srcOrd="1" destOrd="0" presId="urn:microsoft.com/office/officeart/2009/3/layout/HorizontalOrganizationChart"/>
    <dgm:cxn modelId="{1432EC0E-6D29-48CA-A2FE-9353E9699FC4}" type="presParOf" srcId="{86EAF0A3-7F8E-4565-B58C-2765F3F23BC3}" destId="{63037C7E-791F-4034-982A-E8AE18FC816B}" srcOrd="2" destOrd="0" presId="urn:microsoft.com/office/officeart/2009/3/layout/HorizontalOrganizationChart"/>
    <dgm:cxn modelId="{5386FDC4-E038-48BD-B9DC-3E27B23CEF6D}" type="presParOf" srcId="{ACDC8DE4-0EF6-45F5-A27B-42C3B7A588AD}" destId="{F1DB73A7-BB22-4BF7-8D4F-9E71E3C7BFD4}" srcOrd="2" destOrd="0" presId="urn:microsoft.com/office/officeart/2009/3/layout/HorizontalOrganizationChart"/>
    <dgm:cxn modelId="{12FD5645-355A-4F93-BC92-073BF5AE46B0}" type="presParOf" srcId="{ACDC8DE4-0EF6-45F5-A27B-42C3B7A588AD}" destId="{4F64A012-9821-436D-AFB0-AE3AEC76E783}" srcOrd="3" destOrd="0" presId="urn:microsoft.com/office/officeart/2009/3/layout/HorizontalOrganizationChart"/>
    <dgm:cxn modelId="{E1639B1C-1EF8-4358-8503-7D6B2A67B614}" type="presParOf" srcId="{4F64A012-9821-436D-AFB0-AE3AEC76E783}" destId="{4232F1E6-7063-4028-B3CD-02C6A5D2EC8D}" srcOrd="0" destOrd="0" presId="urn:microsoft.com/office/officeart/2009/3/layout/HorizontalOrganizationChart"/>
    <dgm:cxn modelId="{CC3D8A8D-0308-4831-B06C-48A41E460D8E}" type="presParOf" srcId="{4232F1E6-7063-4028-B3CD-02C6A5D2EC8D}" destId="{CC99988C-9BF1-4C35-91FE-3E461CF6E29D}" srcOrd="0" destOrd="0" presId="urn:microsoft.com/office/officeart/2009/3/layout/HorizontalOrganizationChart"/>
    <dgm:cxn modelId="{2CF0D98C-1AC8-45C3-B50C-9895E6D8E283}" type="presParOf" srcId="{4232F1E6-7063-4028-B3CD-02C6A5D2EC8D}" destId="{14292874-4A69-4176-9D4F-F669E473ED68}" srcOrd="1" destOrd="0" presId="urn:microsoft.com/office/officeart/2009/3/layout/HorizontalOrganizationChart"/>
    <dgm:cxn modelId="{F9DB0E99-45BC-45EB-BB1C-856FB64B5D55}" type="presParOf" srcId="{4F64A012-9821-436D-AFB0-AE3AEC76E783}" destId="{F552F57B-FD25-47A6-BD9E-B65B6A8B0751}" srcOrd="1" destOrd="0" presId="urn:microsoft.com/office/officeart/2009/3/layout/HorizontalOrganizationChart"/>
    <dgm:cxn modelId="{42D387F3-141A-4AC9-856A-3FC51C914817}" type="presParOf" srcId="{4F64A012-9821-436D-AFB0-AE3AEC76E783}" destId="{91547C1C-6575-4F1B-8698-71920BCE27D4}" srcOrd="2" destOrd="0" presId="urn:microsoft.com/office/officeart/2009/3/layout/HorizontalOrganizationChart"/>
    <dgm:cxn modelId="{E7143C90-3237-45E0-9F3C-FDD300358D93}" type="presParOf" srcId="{ACDC8DE4-0EF6-45F5-A27B-42C3B7A588AD}" destId="{D574E5A3-123C-49E0-B5CF-5D6BB4E5B55E}" srcOrd="4" destOrd="0" presId="urn:microsoft.com/office/officeart/2009/3/layout/HorizontalOrganizationChart"/>
    <dgm:cxn modelId="{2F5F65BE-293E-4F28-A88F-743BB95E34E9}" type="presParOf" srcId="{ACDC8DE4-0EF6-45F5-A27B-42C3B7A588AD}" destId="{323D6C46-4DA9-43BF-B872-C6BACC0C9126}" srcOrd="5" destOrd="0" presId="urn:microsoft.com/office/officeart/2009/3/layout/HorizontalOrganizationChart"/>
    <dgm:cxn modelId="{E0C388D9-20B5-4467-9E56-48778228405D}" type="presParOf" srcId="{323D6C46-4DA9-43BF-B872-C6BACC0C9126}" destId="{C4C15C5C-F53D-46EB-AECB-695F2BDEECF7}" srcOrd="0" destOrd="0" presId="urn:microsoft.com/office/officeart/2009/3/layout/HorizontalOrganizationChart"/>
    <dgm:cxn modelId="{ED250FFE-7A9D-4235-83CC-4A5CCCB4427D}" type="presParOf" srcId="{C4C15C5C-F53D-46EB-AECB-695F2BDEECF7}" destId="{D7BB2B0F-6D7D-4CD1-87BF-CFA6D7F7740C}" srcOrd="0" destOrd="0" presId="urn:microsoft.com/office/officeart/2009/3/layout/HorizontalOrganizationChart"/>
    <dgm:cxn modelId="{82549C8F-0CF8-41D7-8B4F-74F2B032932A}" type="presParOf" srcId="{C4C15C5C-F53D-46EB-AECB-695F2BDEECF7}" destId="{AA99CF81-18F5-4F41-997E-F3F4A6E9E051}" srcOrd="1" destOrd="0" presId="urn:microsoft.com/office/officeart/2009/3/layout/HorizontalOrganizationChart"/>
    <dgm:cxn modelId="{0520BBEE-19F5-491D-9B18-9504E5207B22}" type="presParOf" srcId="{323D6C46-4DA9-43BF-B872-C6BACC0C9126}" destId="{43826C44-CEB8-40A1-944A-DACF65AA6EBA}" srcOrd="1" destOrd="0" presId="urn:microsoft.com/office/officeart/2009/3/layout/HorizontalOrganizationChart"/>
    <dgm:cxn modelId="{9A4A57AC-8105-4D6B-AB2E-A06461244474}" type="presParOf" srcId="{323D6C46-4DA9-43BF-B872-C6BACC0C9126}" destId="{7E013028-ECCB-4B64-AB3F-DBAA2AF59692}" srcOrd="2" destOrd="0" presId="urn:microsoft.com/office/officeart/2009/3/layout/HorizontalOrganizationChart"/>
    <dgm:cxn modelId="{08B2ED7E-B8F7-4D9F-99D3-5B3F16CFCB04}" type="presParOf" srcId="{07DCFF25-F442-4E61-A9EA-1B8F1ADF6EE4}" destId="{70367E73-3AFA-4712-97FE-A7DA094AB0C1}" srcOrd="2" destOrd="0" presId="urn:microsoft.com/office/officeart/2009/3/layout/HorizontalOrganizationChart"/>
    <dgm:cxn modelId="{CB751ED6-A5AD-4AC1-BF10-72D1EF18FF24}" type="presParOf" srcId="{084A2C80-2C4D-4CCB-BF32-219D63843EEC}" destId="{C7F03AD3-5CA4-455D-8255-0D50B165FC91}"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F33A1EC-3CED-4B55-ADE9-837F3AA46445}" type="doc">
      <dgm:prSet loTypeId="urn:microsoft.com/office/officeart/2008/layout/HorizontalMultiLevelHierarchy" loCatId="hierarchy" qsTypeId="urn:microsoft.com/office/officeart/2005/8/quickstyle/simple5" qsCatId="simple" csTypeId="urn:microsoft.com/office/officeart/2005/8/colors/colorful2" csCatId="colorful" phldr="1"/>
      <dgm:spPr/>
      <dgm:t>
        <a:bodyPr/>
        <a:lstStyle/>
        <a:p>
          <a:endParaRPr lang="es-ES"/>
        </a:p>
      </dgm:t>
    </dgm:pt>
    <dgm:pt modelId="{41EC8287-C6B9-4ABA-B520-6CE810C4D8A8}">
      <dgm:prSet phldrT="[Texto]" custT="1"/>
      <dgm:spPr/>
      <dgm:t>
        <a:bodyPr/>
        <a:lstStyle/>
        <a:p>
          <a:r>
            <a:rPr lang="es-MX" sz="2800" b="1" dirty="0">
              <a:latin typeface="Arial" panose="020B0604020202020204" pitchFamily="34" charset="0"/>
              <a:cs typeface="Arial" panose="020B0604020202020204" pitchFamily="34" charset="0"/>
            </a:rPr>
            <a:t>El conocimiento didáctico de contenido:</a:t>
          </a:r>
          <a:endParaRPr lang="es-ES" sz="2800" dirty="0">
            <a:latin typeface="Arial" panose="020B0604020202020204" pitchFamily="34" charset="0"/>
            <a:cs typeface="Arial" panose="020B0604020202020204" pitchFamily="34" charset="0"/>
          </a:endParaRPr>
        </a:p>
      </dgm:t>
    </dgm:pt>
    <dgm:pt modelId="{FF8E770B-CF29-44DD-8D47-1EAB34D07E2F}" type="parTrans" cxnId="{6E0B90FB-05D0-4BC8-8C99-CAF11EF23078}">
      <dgm:prSet/>
      <dgm:spPr/>
      <dgm:t>
        <a:bodyPr/>
        <a:lstStyle/>
        <a:p>
          <a:endParaRPr lang="es-ES" sz="1200">
            <a:latin typeface="Arial" panose="020B0604020202020204" pitchFamily="34" charset="0"/>
            <a:cs typeface="Arial" panose="020B0604020202020204" pitchFamily="34" charset="0"/>
          </a:endParaRPr>
        </a:p>
      </dgm:t>
    </dgm:pt>
    <dgm:pt modelId="{658D6D69-D200-400D-B80A-C6EAA5FB50FF}" type="sibTrans" cxnId="{6E0B90FB-05D0-4BC8-8C99-CAF11EF23078}">
      <dgm:prSet/>
      <dgm:spPr/>
      <dgm:t>
        <a:bodyPr/>
        <a:lstStyle/>
        <a:p>
          <a:endParaRPr lang="es-ES" sz="1200">
            <a:latin typeface="Arial" panose="020B0604020202020204" pitchFamily="34" charset="0"/>
            <a:cs typeface="Arial" panose="020B0604020202020204" pitchFamily="34" charset="0"/>
          </a:endParaRPr>
        </a:p>
      </dgm:t>
    </dgm:pt>
    <dgm:pt modelId="{A4614E7B-C00C-4269-B528-950B8EABAA13}">
      <dgm:prSet phldrT="[Texto]" custT="1"/>
      <dgm:spPr/>
      <dgm:t>
        <a:bodyPr/>
        <a:lstStyle/>
        <a:p>
          <a:r>
            <a:rPr lang="es-MX" sz="1200" dirty="0">
              <a:latin typeface="Arial" panose="020B0604020202020204" pitchFamily="34" charset="0"/>
              <a:cs typeface="Arial" panose="020B0604020202020204" pitchFamily="34" charset="0"/>
            </a:rPr>
            <a:t>Se reconocen los planteamientos de</a:t>
          </a:r>
          <a:endParaRPr lang="es-ES" sz="1200" dirty="0">
            <a:latin typeface="Arial" panose="020B0604020202020204" pitchFamily="34" charset="0"/>
            <a:cs typeface="Arial" panose="020B0604020202020204" pitchFamily="34" charset="0"/>
          </a:endParaRPr>
        </a:p>
      </dgm:t>
    </dgm:pt>
    <dgm:pt modelId="{DA7CE805-91FB-47B9-ACE6-78673C14289B}" type="parTrans" cxnId="{74E81A72-8C00-4B1B-A0AF-BC149F3D2568}">
      <dgm:prSet custT="1"/>
      <dgm:spPr/>
      <dgm:t>
        <a:bodyPr/>
        <a:lstStyle/>
        <a:p>
          <a:endParaRPr lang="es-ES" sz="1200">
            <a:latin typeface="Arial" panose="020B0604020202020204" pitchFamily="34" charset="0"/>
            <a:cs typeface="Arial" panose="020B0604020202020204" pitchFamily="34" charset="0"/>
          </a:endParaRPr>
        </a:p>
      </dgm:t>
    </dgm:pt>
    <dgm:pt modelId="{13AFCF92-8A21-4E14-B9EB-8AC54FBB94FD}" type="sibTrans" cxnId="{74E81A72-8C00-4B1B-A0AF-BC149F3D2568}">
      <dgm:prSet/>
      <dgm:spPr/>
      <dgm:t>
        <a:bodyPr/>
        <a:lstStyle/>
        <a:p>
          <a:endParaRPr lang="es-ES" sz="1200">
            <a:latin typeface="Arial" panose="020B0604020202020204" pitchFamily="34" charset="0"/>
            <a:cs typeface="Arial" panose="020B0604020202020204" pitchFamily="34" charset="0"/>
          </a:endParaRPr>
        </a:p>
      </dgm:t>
    </dgm:pt>
    <dgm:pt modelId="{6F0C5BA6-282F-4517-A39C-04AFCA3BA45A}">
      <dgm:prSet phldrT="[Texto]" custT="1"/>
      <dgm:spPr/>
      <dgm:t>
        <a:bodyPr/>
        <a:lstStyle/>
        <a:p>
          <a:r>
            <a:rPr lang="es-MX" sz="1200" dirty="0" err="1">
              <a:latin typeface="Arial" panose="020B0604020202020204" pitchFamily="34" charset="0"/>
              <a:cs typeface="Arial" panose="020B0604020202020204" pitchFamily="34" charset="0"/>
            </a:rPr>
            <a:t>Shulman</a:t>
          </a:r>
          <a:endParaRPr lang="es-ES" sz="1200" dirty="0">
            <a:latin typeface="Arial" panose="020B0604020202020204" pitchFamily="34" charset="0"/>
            <a:cs typeface="Arial" panose="020B0604020202020204" pitchFamily="34" charset="0"/>
          </a:endParaRPr>
        </a:p>
      </dgm:t>
    </dgm:pt>
    <dgm:pt modelId="{B38A32B5-8207-4271-BC10-0D56DA1520DE}" type="parTrans" cxnId="{80284044-B161-445D-B365-FEBDB7D8E93D}">
      <dgm:prSet custT="1"/>
      <dgm:spPr/>
      <dgm:t>
        <a:bodyPr/>
        <a:lstStyle/>
        <a:p>
          <a:endParaRPr lang="es-ES" sz="1200">
            <a:latin typeface="Arial" panose="020B0604020202020204" pitchFamily="34" charset="0"/>
            <a:cs typeface="Arial" panose="020B0604020202020204" pitchFamily="34" charset="0"/>
          </a:endParaRPr>
        </a:p>
      </dgm:t>
    </dgm:pt>
    <dgm:pt modelId="{68668781-50AE-4CA7-B01C-9FE0F125B567}" type="sibTrans" cxnId="{80284044-B161-445D-B365-FEBDB7D8E93D}">
      <dgm:prSet/>
      <dgm:spPr/>
      <dgm:t>
        <a:bodyPr/>
        <a:lstStyle/>
        <a:p>
          <a:endParaRPr lang="es-ES" sz="1200">
            <a:latin typeface="Arial" panose="020B0604020202020204" pitchFamily="34" charset="0"/>
            <a:cs typeface="Arial" panose="020B0604020202020204" pitchFamily="34" charset="0"/>
          </a:endParaRPr>
        </a:p>
      </dgm:t>
    </dgm:pt>
    <dgm:pt modelId="{54F2EC6F-4C70-45C0-B497-67BB1FFF79BB}">
      <dgm:prSet phldrT="[Texto]" custT="1"/>
      <dgm:spPr/>
      <dgm:t>
        <a:bodyPr/>
        <a:lstStyle/>
        <a:p>
          <a:r>
            <a:rPr lang="es-MX" sz="1200" dirty="0" err="1">
              <a:latin typeface="Arial" panose="020B0604020202020204" pitchFamily="34" charset="0"/>
              <a:cs typeface="Arial" panose="020B0604020202020204" pitchFamily="34" charset="0"/>
            </a:rPr>
            <a:t>Magnusson</a:t>
          </a:r>
          <a:endParaRPr lang="es-ES" sz="1200" dirty="0">
            <a:latin typeface="Arial" panose="020B0604020202020204" pitchFamily="34" charset="0"/>
            <a:cs typeface="Arial" panose="020B0604020202020204" pitchFamily="34" charset="0"/>
          </a:endParaRPr>
        </a:p>
      </dgm:t>
    </dgm:pt>
    <dgm:pt modelId="{E64F0F37-9590-4530-BF2E-C461B09DC980}" type="parTrans" cxnId="{D54988C6-C349-4CB6-B93D-0D4D1C590A5D}">
      <dgm:prSet custT="1"/>
      <dgm:spPr/>
      <dgm:t>
        <a:bodyPr/>
        <a:lstStyle/>
        <a:p>
          <a:endParaRPr lang="es-ES" sz="1200">
            <a:latin typeface="Arial" panose="020B0604020202020204" pitchFamily="34" charset="0"/>
            <a:cs typeface="Arial" panose="020B0604020202020204" pitchFamily="34" charset="0"/>
          </a:endParaRPr>
        </a:p>
      </dgm:t>
    </dgm:pt>
    <dgm:pt modelId="{C2BCBF3E-059E-41F1-AD51-EB4B1FD8EBCA}" type="sibTrans" cxnId="{D54988C6-C349-4CB6-B93D-0D4D1C590A5D}">
      <dgm:prSet/>
      <dgm:spPr/>
      <dgm:t>
        <a:bodyPr/>
        <a:lstStyle/>
        <a:p>
          <a:endParaRPr lang="es-ES" sz="1200">
            <a:latin typeface="Arial" panose="020B0604020202020204" pitchFamily="34" charset="0"/>
            <a:cs typeface="Arial" panose="020B0604020202020204" pitchFamily="34" charset="0"/>
          </a:endParaRPr>
        </a:p>
      </dgm:t>
    </dgm:pt>
    <dgm:pt modelId="{9AA8C1E6-3D18-4B3B-880F-A8F4792E9EE0}">
      <dgm:prSet custT="1"/>
      <dgm:spPr/>
      <dgm:t>
        <a:bodyPr/>
        <a:lstStyle/>
        <a:p>
          <a:r>
            <a:rPr lang="es-MX" sz="1200" dirty="0">
              <a:latin typeface="Arial" panose="020B0604020202020204" pitchFamily="34" charset="0"/>
              <a:cs typeface="Arial" panose="020B0604020202020204" pitchFamily="34" charset="0"/>
            </a:rPr>
            <a:t>Por inaugurar este tipo de conocimiento, como particular del conocimiento profesional del profesor </a:t>
          </a:r>
        </a:p>
      </dgm:t>
    </dgm:pt>
    <dgm:pt modelId="{210D0E92-3E1D-40F3-9BB4-5D2D40686083}" type="parTrans" cxnId="{451DD7CC-B425-497B-8EAD-C09C47116E82}">
      <dgm:prSet custT="1"/>
      <dgm:spPr/>
      <dgm:t>
        <a:bodyPr/>
        <a:lstStyle/>
        <a:p>
          <a:endParaRPr lang="es-ES" sz="1200">
            <a:latin typeface="Arial" panose="020B0604020202020204" pitchFamily="34" charset="0"/>
            <a:cs typeface="Arial" panose="020B0604020202020204" pitchFamily="34" charset="0"/>
          </a:endParaRPr>
        </a:p>
      </dgm:t>
    </dgm:pt>
    <dgm:pt modelId="{298A3B80-3C66-43A1-9391-462728B1E3BB}" type="sibTrans" cxnId="{451DD7CC-B425-497B-8EAD-C09C47116E82}">
      <dgm:prSet/>
      <dgm:spPr/>
      <dgm:t>
        <a:bodyPr/>
        <a:lstStyle/>
        <a:p>
          <a:endParaRPr lang="es-ES" sz="1200">
            <a:latin typeface="Arial" panose="020B0604020202020204" pitchFamily="34" charset="0"/>
            <a:cs typeface="Arial" panose="020B0604020202020204" pitchFamily="34" charset="0"/>
          </a:endParaRPr>
        </a:p>
      </dgm:t>
    </dgm:pt>
    <dgm:pt modelId="{7F19FF8A-ABE0-4348-BCDA-61A046C57B23}">
      <dgm:prSet custT="1"/>
      <dgm:spPr/>
      <dgm:t>
        <a:bodyPr/>
        <a:lstStyle/>
        <a:p>
          <a:r>
            <a:rPr lang="es-MX" sz="1200" dirty="0">
              <a:latin typeface="Arial" panose="020B0604020202020204" pitchFamily="34" charset="0"/>
              <a:cs typeface="Arial" panose="020B0604020202020204" pitchFamily="34" charset="0"/>
            </a:rPr>
            <a:t>por plantear componentes en relación con la constitución de este tipo de conocimiento.</a:t>
          </a:r>
          <a:endParaRPr lang="es-ES" sz="1200" dirty="0">
            <a:latin typeface="Arial" panose="020B0604020202020204" pitchFamily="34" charset="0"/>
            <a:cs typeface="Arial" panose="020B0604020202020204" pitchFamily="34" charset="0"/>
          </a:endParaRPr>
        </a:p>
      </dgm:t>
    </dgm:pt>
    <dgm:pt modelId="{B11FA885-3632-458F-84CE-6D8CF8CC0742}" type="parTrans" cxnId="{75ADFD12-A958-4244-B445-A6EC1D613D39}">
      <dgm:prSet custT="1"/>
      <dgm:spPr/>
      <dgm:t>
        <a:bodyPr/>
        <a:lstStyle/>
        <a:p>
          <a:endParaRPr lang="es-ES" sz="1200">
            <a:latin typeface="Arial" panose="020B0604020202020204" pitchFamily="34" charset="0"/>
            <a:cs typeface="Arial" panose="020B0604020202020204" pitchFamily="34" charset="0"/>
          </a:endParaRPr>
        </a:p>
      </dgm:t>
    </dgm:pt>
    <dgm:pt modelId="{CEB80648-55DD-4B7C-A5FA-EED8307A2319}" type="sibTrans" cxnId="{75ADFD12-A958-4244-B445-A6EC1D613D39}">
      <dgm:prSet/>
      <dgm:spPr/>
      <dgm:t>
        <a:bodyPr/>
        <a:lstStyle/>
        <a:p>
          <a:endParaRPr lang="es-ES" sz="1200">
            <a:latin typeface="Arial" panose="020B0604020202020204" pitchFamily="34" charset="0"/>
            <a:cs typeface="Arial" panose="020B0604020202020204" pitchFamily="34" charset="0"/>
          </a:endParaRPr>
        </a:p>
      </dgm:t>
    </dgm:pt>
    <dgm:pt modelId="{F812B53E-2767-4B1F-B4A0-0BA297D35914}">
      <dgm:prSet custT="1"/>
      <dgm:spPr/>
      <dgm:t>
        <a:bodyPr/>
        <a:lstStyle/>
        <a:p>
          <a:r>
            <a:rPr lang="es-MX" sz="1200" dirty="0">
              <a:latin typeface="Arial" panose="020B0604020202020204" pitchFamily="34" charset="0"/>
              <a:cs typeface="Arial" panose="020B0604020202020204" pitchFamily="34" charset="0"/>
            </a:rPr>
            <a:t>plantea que dentro de esta taxonomía de conocimientos, es el Conocimiento Pedagógico del Contenido el que adquiere particular interés porque identifica los cuerpos de conocimientos distintivos para la enseñanza.</a:t>
          </a:r>
        </a:p>
      </dgm:t>
    </dgm:pt>
    <dgm:pt modelId="{55039AA6-E800-41F8-856A-5AD4FA3AF9BA}" type="parTrans" cxnId="{2879A582-0015-46C0-BBA0-3AEC7EDEB71D}">
      <dgm:prSet custT="1"/>
      <dgm:spPr/>
      <dgm:t>
        <a:bodyPr/>
        <a:lstStyle/>
        <a:p>
          <a:endParaRPr lang="es-ES" sz="1200">
            <a:latin typeface="Arial" panose="020B0604020202020204" pitchFamily="34" charset="0"/>
            <a:cs typeface="Arial" panose="020B0604020202020204" pitchFamily="34" charset="0"/>
          </a:endParaRPr>
        </a:p>
      </dgm:t>
    </dgm:pt>
    <dgm:pt modelId="{865E6ADB-D89B-465B-A9BA-6C3AA114F122}" type="sibTrans" cxnId="{2879A582-0015-46C0-BBA0-3AEC7EDEB71D}">
      <dgm:prSet/>
      <dgm:spPr/>
      <dgm:t>
        <a:bodyPr/>
        <a:lstStyle/>
        <a:p>
          <a:endParaRPr lang="es-ES" sz="1200">
            <a:latin typeface="Arial" panose="020B0604020202020204" pitchFamily="34" charset="0"/>
            <a:cs typeface="Arial" panose="020B0604020202020204" pitchFamily="34" charset="0"/>
          </a:endParaRPr>
        </a:p>
      </dgm:t>
    </dgm:pt>
    <dgm:pt modelId="{34FD0408-DDA5-4028-8840-C8C511DB8F06}">
      <dgm:prSet custT="1"/>
      <dgm:spPr/>
      <dgm:t>
        <a:bodyPr/>
        <a:lstStyle/>
        <a:p>
          <a:r>
            <a:rPr lang="es-MX" sz="1200" dirty="0" err="1">
              <a:latin typeface="Arial" panose="020B0604020202020204" pitchFamily="34" charset="0"/>
              <a:cs typeface="Arial" panose="020B0604020202020204" pitchFamily="34" charset="0"/>
            </a:rPr>
            <a:t>Magnusson</a:t>
          </a:r>
          <a:r>
            <a:rPr lang="es-MX" sz="1200" dirty="0">
              <a:latin typeface="Arial" panose="020B0604020202020204" pitchFamily="34" charset="0"/>
              <a:cs typeface="Arial" panose="020B0604020202020204" pitchFamily="34" charset="0"/>
            </a:rPr>
            <a:t>, </a:t>
          </a:r>
          <a:r>
            <a:rPr lang="es-MX" sz="1200" dirty="0" err="1">
              <a:latin typeface="Arial" panose="020B0604020202020204" pitchFamily="34" charset="0"/>
              <a:cs typeface="Arial" panose="020B0604020202020204" pitchFamily="34" charset="0"/>
            </a:rPr>
            <a:t>Krajcik</a:t>
          </a:r>
          <a:r>
            <a:rPr lang="es-MX" sz="1200" dirty="0">
              <a:latin typeface="Arial" panose="020B0604020202020204" pitchFamily="34" charset="0"/>
              <a:cs typeface="Arial" panose="020B0604020202020204" pitchFamily="34" charset="0"/>
            </a:rPr>
            <a:t> y </a:t>
          </a:r>
          <a:r>
            <a:rPr lang="es-MX" sz="1200" dirty="0" err="1">
              <a:latin typeface="Arial" panose="020B0604020202020204" pitchFamily="34" charset="0"/>
              <a:cs typeface="Arial" panose="020B0604020202020204" pitchFamily="34" charset="0"/>
            </a:rPr>
            <a:t>Borko</a:t>
          </a:r>
          <a:r>
            <a:rPr lang="es-MX" sz="1200" dirty="0">
              <a:latin typeface="Arial" panose="020B0604020202020204" pitchFamily="34" charset="0"/>
              <a:cs typeface="Arial" panose="020B0604020202020204" pitchFamily="34" charset="0"/>
            </a:rPr>
            <a:t> definieron el conocimiento pedagógico del contenido como el conjunto de cinco componentes:</a:t>
          </a:r>
          <a:endParaRPr lang="es-ES" sz="1200" dirty="0">
            <a:latin typeface="Arial" panose="020B0604020202020204" pitchFamily="34" charset="0"/>
            <a:cs typeface="Arial" panose="020B0604020202020204" pitchFamily="34" charset="0"/>
          </a:endParaRPr>
        </a:p>
      </dgm:t>
    </dgm:pt>
    <dgm:pt modelId="{4BAEC9A3-AFD0-47BF-AAEE-3D5E1DBF422A}" type="parTrans" cxnId="{171D84F0-38D2-4F00-A559-31C9B7E92FF5}">
      <dgm:prSet custT="1"/>
      <dgm:spPr/>
      <dgm:t>
        <a:bodyPr/>
        <a:lstStyle/>
        <a:p>
          <a:endParaRPr lang="es-ES" sz="1200">
            <a:latin typeface="Arial" panose="020B0604020202020204" pitchFamily="34" charset="0"/>
            <a:cs typeface="Arial" panose="020B0604020202020204" pitchFamily="34" charset="0"/>
          </a:endParaRPr>
        </a:p>
      </dgm:t>
    </dgm:pt>
    <dgm:pt modelId="{E4529C5E-6685-4DAA-8A65-CE40740F3155}" type="sibTrans" cxnId="{171D84F0-38D2-4F00-A559-31C9B7E92FF5}">
      <dgm:prSet/>
      <dgm:spPr/>
      <dgm:t>
        <a:bodyPr/>
        <a:lstStyle/>
        <a:p>
          <a:endParaRPr lang="es-ES" sz="1200">
            <a:latin typeface="Arial" panose="020B0604020202020204" pitchFamily="34" charset="0"/>
            <a:cs typeface="Arial" panose="020B0604020202020204" pitchFamily="34" charset="0"/>
          </a:endParaRPr>
        </a:p>
      </dgm:t>
    </dgm:pt>
    <dgm:pt modelId="{B3405E72-15B6-4D1F-9891-ABAAD6DEEC34}">
      <dgm:prSet custT="1"/>
      <dgm:spPr/>
      <dgm:t>
        <a:bodyPr/>
        <a:lstStyle/>
        <a:p>
          <a:r>
            <a:rPr lang="es-MX" sz="1200" dirty="0">
              <a:latin typeface="Arial" panose="020B0604020202020204" pitchFamily="34" charset="0"/>
              <a:cs typeface="Arial" panose="020B0604020202020204" pitchFamily="34" charset="0"/>
            </a:rPr>
            <a:t>orientaciones hacia la enseñanza de las ciencias, lo que incluye un conocimiento del profesor de metas y acercamientos generales a la enseñanza de las ciencias.</a:t>
          </a:r>
        </a:p>
      </dgm:t>
    </dgm:pt>
    <dgm:pt modelId="{83BE1A81-5B95-45F4-BE29-A408CAE9D9CF}" type="parTrans" cxnId="{323753EE-9D90-46D0-96BA-D6FF069B5742}">
      <dgm:prSet custT="1"/>
      <dgm:spPr/>
      <dgm:t>
        <a:bodyPr/>
        <a:lstStyle/>
        <a:p>
          <a:endParaRPr lang="es-ES" sz="1200">
            <a:latin typeface="Arial" panose="020B0604020202020204" pitchFamily="34" charset="0"/>
            <a:cs typeface="Arial" panose="020B0604020202020204" pitchFamily="34" charset="0"/>
          </a:endParaRPr>
        </a:p>
      </dgm:t>
    </dgm:pt>
    <dgm:pt modelId="{D21DB2A3-C029-4234-9AE6-0A8B951182DE}" type="sibTrans" cxnId="{323753EE-9D90-46D0-96BA-D6FF069B5742}">
      <dgm:prSet/>
      <dgm:spPr/>
      <dgm:t>
        <a:bodyPr/>
        <a:lstStyle/>
        <a:p>
          <a:endParaRPr lang="es-ES" sz="1200">
            <a:latin typeface="Arial" panose="020B0604020202020204" pitchFamily="34" charset="0"/>
            <a:cs typeface="Arial" panose="020B0604020202020204" pitchFamily="34" charset="0"/>
          </a:endParaRPr>
        </a:p>
      </dgm:t>
    </dgm:pt>
    <dgm:pt modelId="{7D07E8F9-4EDB-4B6C-A949-5FE91B55E857}">
      <dgm:prSet custT="1"/>
      <dgm:spPr/>
      <dgm:t>
        <a:bodyPr/>
        <a:lstStyle/>
        <a:p>
          <a:r>
            <a:rPr lang="es-MX" sz="1200" dirty="0">
              <a:latin typeface="Arial" panose="020B0604020202020204" pitchFamily="34" charset="0"/>
              <a:cs typeface="Arial" panose="020B0604020202020204" pitchFamily="34" charset="0"/>
            </a:rPr>
            <a:t>conocimiento del currículo de ciencias, incluyendo estándares nacionales, estatales y distritales y currículo de ciencia específico.</a:t>
          </a:r>
        </a:p>
      </dgm:t>
    </dgm:pt>
    <dgm:pt modelId="{7852C053-CC5C-47C8-8D2D-55CA65A31D67}" type="parTrans" cxnId="{7E01727A-8B26-4B31-81E0-64E3BEA4B6AA}">
      <dgm:prSet custT="1"/>
      <dgm:spPr/>
      <dgm:t>
        <a:bodyPr/>
        <a:lstStyle/>
        <a:p>
          <a:endParaRPr lang="es-ES" sz="1200">
            <a:latin typeface="Arial" panose="020B0604020202020204" pitchFamily="34" charset="0"/>
            <a:cs typeface="Arial" panose="020B0604020202020204" pitchFamily="34" charset="0"/>
          </a:endParaRPr>
        </a:p>
      </dgm:t>
    </dgm:pt>
    <dgm:pt modelId="{34D6183B-20FE-484E-9FD5-D92BB986C6B4}" type="sibTrans" cxnId="{7E01727A-8B26-4B31-81E0-64E3BEA4B6AA}">
      <dgm:prSet/>
      <dgm:spPr/>
      <dgm:t>
        <a:bodyPr/>
        <a:lstStyle/>
        <a:p>
          <a:endParaRPr lang="es-ES" sz="1200">
            <a:latin typeface="Arial" panose="020B0604020202020204" pitchFamily="34" charset="0"/>
            <a:cs typeface="Arial" panose="020B0604020202020204" pitchFamily="34" charset="0"/>
          </a:endParaRPr>
        </a:p>
      </dgm:t>
    </dgm:pt>
    <dgm:pt modelId="{F7F6E2DC-4092-4954-912B-B0A4CF73741D}">
      <dgm:prSet custT="1"/>
      <dgm:spPr/>
      <dgm:t>
        <a:bodyPr/>
        <a:lstStyle/>
        <a:p>
          <a:r>
            <a:rPr lang="es-MX" sz="1200" dirty="0">
              <a:latin typeface="Arial" panose="020B0604020202020204" pitchFamily="34" charset="0"/>
              <a:cs typeface="Arial" panose="020B0604020202020204" pitchFamily="34" charset="0"/>
            </a:rPr>
            <a:t>conocimiento de evaluación de las ciencias, incluyendo qué y cómo evaluar a los estudiantes.</a:t>
          </a:r>
        </a:p>
      </dgm:t>
    </dgm:pt>
    <dgm:pt modelId="{03130A47-28E5-4EF1-A7DB-FDBB2B4A107B}" type="parTrans" cxnId="{E5D7154A-C8BB-4F8E-82D5-4F15F740E65D}">
      <dgm:prSet custT="1"/>
      <dgm:spPr/>
      <dgm:t>
        <a:bodyPr/>
        <a:lstStyle/>
        <a:p>
          <a:endParaRPr lang="es-ES" sz="1200">
            <a:latin typeface="Arial" panose="020B0604020202020204" pitchFamily="34" charset="0"/>
            <a:cs typeface="Arial" panose="020B0604020202020204" pitchFamily="34" charset="0"/>
          </a:endParaRPr>
        </a:p>
      </dgm:t>
    </dgm:pt>
    <dgm:pt modelId="{7B10966B-9972-497B-8FC5-5DA798791FFC}" type="sibTrans" cxnId="{E5D7154A-C8BB-4F8E-82D5-4F15F740E65D}">
      <dgm:prSet/>
      <dgm:spPr/>
      <dgm:t>
        <a:bodyPr/>
        <a:lstStyle/>
        <a:p>
          <a:endParaRPr lang="es-ES" sz="1200">
            <a:latin typeface="Arial" panose="020B0604020202020204" pitchFamily="34" charset="0"/>
            <a:cs typeface="Arial" panose="020B0604020202020204" pitchFamily="34" charset="0"/>
          </a:endParaRPr>
        </a:p>
      </dgm:t>
    </dgm:pt>
    <dgm:pt modelId="{407E085E-D293-478C-93BF-6EA44A23BA51}">
      <dgm:prSet custT="1"/>
      <dgm:spPr/>
      <dgm:t>
        <a:bodyPr/>
        <a:lstStyle/>
        <a:p>
          <a:r>
            <a:rPr lang="es-MX" sz="1200" dirty="0">
              <a:latin typeface="Arial" panose="020B0604020202020204" pitchFamily="34" charset="0"/>
              <a:cs typeface="Arial" panose="020B0604020202020204" pitchFamily="34" charset="0"/>
            </a:rPr>
            <a:t>conocimiento de estrategias instructivas de ciencia, incluyendo representaciones, actividades y métodos.</a:t>
          </a:r>
        </a:p>
      </dgm:t>
    </dgm:pt>
    <dgm:pt modelId="{7B41A617-11E3-447C-AE67-38EE976187E5}" type="parTrans" cxnId="{E7DF7338-FE58-4E65-8893-A3484D5CDFBB}">
      <dgm:prSet custT="1"/>
      <dgm:spPr/>
      <dgm:t>
        <a:bodyPr/>
        <a:lstStyle/>
        <a:p>
          <a:endParaRPr lang="es-ES" sz="1200">
            <a:latin typeface="Arial" panose="020B0604020202020204" pitchFamily="34" charset="0"/>
            <a:cs typeface="Arial" panose="020B0604020202020204" pitchFamily="34" charset="0"/>
          </a:endParaRPr>
        </a:p>
      </dgm:t>
    </dgm:pt>
    <dgm:pt modelId="{91E4C330-94EF-4F1E-B6A1-1E60B702F2DA}" type="sibTrans" cxnId="{E7DF7338-FE58-4E65-8893-A3484D5CDFBB}">
      <dgm:prSet/>
      <dgm:spPr/>
      <dgm:t>
        <a:bodyPr/>
        <a:lstStyle/>
        <a:p>
          <a:endParaRPr lang="es-ES" sz="1200">
            <a:latin typeface="Arial" panose="020B0604020202020204" pitchFamily="34" charset="0"/>
            <a:cs typeface="Arial" panose="020B0604020202020204" pitchFamily="34" charset="0"/>
          </a:endParaRPr>
        </a:p>
      </dgm:t>
    </dgm:pt>
    <dgm:pt modelId="{7263E55F-8073-4FE3-974E-029508C14A54}">
      <dgm:prSet custT="1"/>
      <dgm:spPr/>
      <dgm:t>
        <a:bodyPr/>
        <a:lstStyle/>
        <a:p>
          <a:r>
            <a:rPr lang="es-MX" sz="1200" dirty="0">
              <a:latin typeface="Arial" panose="020B0604020202020204" pitchFamily="34" charset="0"/>
              <a:cs typeface="Arial" panose="020B0604020202020204" pitchFamily="34" charset="0"/>
            </a:rPr>
            <a:t>conocimiento de la comprensión de ciencia de los estudiantes, lo cual incluye concepciones comunes y áreas de dificultad.</a:t>
          </a:r>
        </a:p>
      </dgm:t>
    </dgm:pt>
    <dgm:pt modelId="{98235C22-4F85-4F39-B0D4-9CB81B4BA8CD}" type="parTrans" cxnId="{2C6B1970-C334-4BFE-9E85-123C74B8C091}">
      <dgm:prSet custT="1"/>
      <dgm:spPr/>
      <dgm:t>
        <a:bodyPr/>
        <a:lstStyle/>
        <a:p>
          <a:endParaRPr lang="es-ES" sz="1200">
            <a:latin typeface="Arial" panose="020B0604020202020204" pitchFamily="34" charset="0"/>
            <a:cs typeface="Arial" panose="020B0604020202020204" pitchFamily="34" charset="0"/>
          </a:endParaRPr>
        </a:p>
      </dgm:t>
    </dgm:pt>
    <dgm:pt modelId="{BA54F29C-6FC7-46DE-8295-76A323684F36}" type="sibTrans" cxnId="{2C6B1970-C334-4BFE-9E85-123C74B8C091}">
      <dgm:prSet/>
      <dgm:spPr/>
      <dgm:t>
        <a:bodyPr/>
        <a:lstStyle/>
        <a:p>
          <a:endParaRPr lang="es-ES" sz="1200">
            <a:latin typeface="Arial" panose="020B0604020202020204" pitchFamily="34" charset="0"/>
            <a:cs typeface="Arial" panose="020B0604020202020204" pitchFamily="34" charset="0"/>
          </a:endParaRPr>
        </a:p>
      </dgm:t>
    </dgm:pt>
    <dgm:pt modelId="{95F531B6-6000-4377-B80C-6CFAA79A5857}">
      <dgm:prSet custT="1"/>
      <dgm:spPr/>
      <dgm:t>
        <a:bodyPr/>
        <a:lstStyle/>
        <a:p>
          <a:r>
            <a:rPr lang="es-MX" sz="1200" dirty="0">
              <a:latin typeface="Arial" panose="020B0604020202020204" pitchFamily="34" charset="0"/>
              <a:cs typeface="Arial" panose="020B0604020202020204" pitchFamily="34" charset="0"/>
            </a:rPr>
            <a:t>plantea que respecto al modelo propuesto, se deben reconocer dos ideas importantes. </a:t>
          </a:r>
        </a:p>
      </dgm:t>
    </dgm:pt>
    <dgm:pt modelId="{61E839C2-72CA-4CEA-B5D6-273BB461EF7A}" type="parTrans" cxnId="{F292299C-A746-446D-86EE-C12227C2A96C}">
      <dgm:prSet/>
      <dgm:spPr/>
      <dgm:t>
        <a:bodyPr/>
        <a:lstStyle/>
        <a:p>
          <a:endParaRPr lang="es-ES"/>
        </a:p>
      </dgm:t>
    </dgm:pt>
    <dgm:pt modelId="{26AE509A-409D-4DD9-A807-376A83F79262}" type="sibTrans" cxnId="{F292299C-A746-446D-86EE-C12227C2A96C}">
      <dgm:prSet/>
      <dgm:spPr/>
      <dgm:t>
        <a:bodyPr/>
        <a:lstStyle/>
        <a:p>
          <a:endParaRPr lang="es-ES"/>
        </a:p>
      </dgm:t>
    </dgm:pt>
    <dgm:pt modelId="{5243D817-052A-4562-AB23-E9AB78FB6FD5}">
      <dgm:prSet custT="1"/>
      <dgm:spPr/>
      <dgm:t>
        <a:bodyPr/>
        <a:lstStyle/>
        <a:p>
          <a:r>
            <a:rPr lang="es-MX" sz="1200" dirty="0">
              <a:latin typeface="Arial" panose="020B0604020202020204" pitchFamily="34" charset="0"/>
              <a:cs typeface="Arial" panose="020B0604020202020204" pitchFamily="34" charset="0"/>
            </a:rPr>
            <a:t>Primero, que los componentes individuales que se señalan, indican que hay diferente tipos de conocimiento pedagógico específicos de la materia, que son usados al enseñar ciencia.</a:t>
          </a:r>
        </a:p>
      </dgm:t>
    </dgm:pt>
    <dgm:pt modelId="{77CBA487-C5CF-458E-8A0D-26A52909AFCD}" type="parTrans" cxnId="{FC018E08-C1D2-49EA-ABBF-F2C5D24B7D24}">
      <dgm:prSet/>
      <dgm:spPr/>
      <dgm:t>
        <a:bodyPr/>
        <a:lstStyle/>
        <a:p>
          <a:endParaRPr lang="es-ES"/>
        </a:p>
      </dgm:t>
    </dgm:pt>
    <dgm:pt modelId="{59374B04-E021-413D-947F-3C8268121387}" type="sibTrans" cxnId="{FC018E08-C1D2-49EA-ABBF-F2C5D24B7D24}">
      <dgm:prSet/>
      <dgm:spPr/>
      <dgm:t>
        <a:bodyPr/>
        <a:lstStyle/>
        <a:p>
          <a:endParaRPr lang="es-ES"/>
        </a:p>
      </dgm:t>
    </dgm:pt>
    <dgm:pt modelId="{FDBA348C-0592-4FF1-AB70-307C51DEE656}">
      <dgm:prSet custT="1"/>
      <dgm:spPr/>
      <dgm:t>
        <a:bodyPr/>
        <a:lstStyle/>
        <a:p>
          <a:r>
            <a:rPr lang="es-MX" sz="1200" dirty="0"/>
            <a:t>Segundo, al designar estos componentes como una parte de un constructo único o de un solo constructo (CPC), indicamos que los componentes funcionan como parte de un todo.</a:t>
          </a:r>
        </a:p>
      </dgm:t>
    </dgm:pt>
    <dgm:pt modelId="{2074FB9C-CB1C-42E3-AD7D-67A2721B0D08}" type="parTrans" cxnId="{CDEDFFFB-12FE-4B99-9253-617BFFD1B4D6}">
      <dgm:prSet/>
      <dgm:spPr/>
      <dgm:t>
        <a:bodyPr/>
        <a:lstStyle/>
        <a:p>
          <a:endParaRPr lang="es-ES"/>
        </a:p>
      </dgm:t>
    </dgm:pt>
    <dgm:pt modelId="{94B1E29C-8B80-47CC-8480-2BCEA73920C7}" type="sibTrans" cxnId="{CDEDFFFB-12FE-4B99-9253-617BFFD1B4D6}">
      <dgm:prSet/>
      <dgm:spPr/>
      <dgm:t>
        <a:bodyPr/>
        <a:lstStyle/>
        <a:p>
          <a:endParaRPr lang="es-ES"/>
        </a:p>
      </dgm:t>
    </dgm:pt>
    <dgm:pt modelId="{29CA2195-BA0D-4582-AD5F-3238813CA4AD}" type="pres">
      <dgm:prSet presAssocID="{0F33A1EC-3CED-4B55-ADE9-837F3AA46445}" presName="Name0" presStyleCnt="0">
        <dgm:presLayoutVars>
          <dgm:chPref val="1"/>
          <dgm:dir/>
          <dgm:animOne val="branch"/>
          <dgm:animLvl val="lvl"/>
          <dgm:resizeHandles val="exact"/>
        </dgm:presLayoutVars>
      </dgm:prSet>
      <dgm:spPr/>
    </dgm:pt>
    <dgm:pt modelId="{AD1B8713-A130-40DE-BBB7-F8198D037C89}" type="pres">
      <dgm:prSet presAssocID="{41EC8287-C6B9-4ABA-B520-6CE810C4D8A8}" presName="root1" presStyleCnt="0"/>
      <dgm:spPr/>
    </dgm:pt>
    <dgm:pt modelId="{87C0C723-E3E6-4FDC-B5BD-FE92C449DD77}" type="pres">
      <dgm:prSet presAssocID="{41EC8287-C6B9-4ABA-B520-6CE810C4D8A8}" presName="LevelOneTextNode" presStyleLbl="node0" presStyleIdx="0" presStyleCnt="1" custScaleX="183351" custScaleY="252764" custLinFactNeighborX="-22456" custLinFactNeighborY="9422">
        <dgm:presLayoutVars>
          <dgm:chPref val="3"/>
        </dgm:presLayoutVars>
      </dgm:prSet>
      <dgm:spPr/>
    </dgm:pt>
    <dgm:pt modelId="{D2963146-5B0C-492B-B869-5477245963A5}" type="pres">
      <dgm:prSet presAssocID="{41EC8287-C6B9-4ABA-B520-6CE810C4D8A8}" presName="level2hierChild" presStyleCnt="0"/>
      <dgm:spPr/>
    </dgm:pt>
    <dgm:pt modelId="{D550B726-88EC-4E0D-9006-14AABE791A59}" type="pres">
      <dgm:prSet presAssocID="{DA7CE805-91FB-47B9-ACE6-78673C14289B}" presName="conn2-1" presStyleLbl="parChTrans1D2" presStyleIdx="0" presStyleCnt="1"/>
      <dgm:spPr/>
    </dgm:pt>
    <dgm:pt modelId="{1529E444-3C94-4536-AB79-F1263A29253D}" type="pres">
      <dgm:prSet presAssocID="{DA7CE805-91FB-47B9-ACE6-78673C14289B}" presName="connTx" presStyleLbl="parChTrans1D2" presStyleIdx="0" presStyleCnt="1"/>
      <dgm:spPr/>
    </dgm:pt>
    <dgm:pt modelId="{27461DBB-207E-45C7-AC5B-A988FB6F96DA}" type="pres">
      <dgm:prSet presAssocID="{A4614E7B-C00C-4269-B528-950B8EABAA13}" presName="root2" presStyleCnt="0"/>
      <dgm:spPr/>
    </dgm:pt>
    <dgm:pt modelId="{A5219165-04DA-427D-BD45-AE20A3122A09}" type="pres">
      <dgm:prSet presAssocID="{A4614E7B-C00C-4269-B528-950B8EABAA13}" presName="LevelTwoTextNode" presStyleLbl="node2" presStyleIdx="0" presStyleCnt="1" custLinFactNeighborX="1022" custLinFactNeighborY="-30654">
        <dgm:presLayoutVars>
          <dgm:chPref val="3"/>
        </dgm:presLayoutVars>
      </dgm:prSet>
      <dgm:spPr/>
    </dgm:pt>
    <dgm:pt modelId="{2840FCA1-8203-49CB-9210-71173DFF5636}" type="pres">
      <dgm:prSet presAssocID="{A4614E7B-C00C-4269-B528-950B8EABAA13}" presName="level3hierChild" presStyleCnt="0"/>
      <dgm:spPr/>
    </dgm:pt>
    <dgm:pt modelId="{9E978EC3-B73B-4604-9D9B-6D24AB5A0F5A}" type="pres">
      <dgm:prSet presAssocID="{B38A32B5-8207-4271-BC10-0D56DA1520DE}" presName="conn2-1" presStyleLbl="parChTrans1D3" presStyleIdx="0" presStyleCnt="2"/>
      <dgm:spPr/>
    </dgm:pt>
    <dgm:pt modelId="{16823D07-54B0-4FFB-9EEF-2D1BEF5553CA}" type="pres">
      <dgm:prSet presAssocID="{B38A32B5-8207-4271-BC10-0D56DA1520DE}" presName="connTx" presStyleLbl="parChTrans1D3" presStyleIdx="0" presStyleCnt="2"/>
      <dgm:spPr/>
    </dgm:pt>
    <dgm:pt modelId="{B90FF7C7-BDE7-4FA0-B2D5-9966813EB167}" type="pres">
      <dgm:prSet presAssocID="{6F0C5BA6-282F-4517-A39C-04AFCA3BA45A}" presName="root2" presStyleCnt="0"/>
      <dgm:spPr/>
    </dgm:pt>
    <dgm:pt modelId="{E624E853-E452-46A7-8162-55304FCED33D}" type="pres">
      <dgm:prSet presAssocID="{6F0C5BA6-282F-4517-A39C-04AFCA3BA45A}" presName="LevelTwoTextNode" presStyleLbl="node3" presStyleIdx="0" presStyleCnt="2" custLinFactY="-100000" custLinFactNeighborX="-11985" custLinFactNeighborY="-178798">
        <dgm:presLayoutVars>
          <dgm:chPref val="3"/>
        </dgm:presLayoutVars>
      </dgm:prSet>
      <dgm:spPr/>
    </dgm:pt>
    <dgm:pt modelId="{9EE5BA5C-5967-4EB7-BEFD-3C3038F3D6F9}" type="pres">
      <dgm:prSet presAssocID="{6F0C5BA6-282F-4517-A39C-04AFCA3BA45A}" presName="level3hierChild" presStyleCnt="0"/>
      <dgm:spPr/>
    </dgm:pt>
    <dgm:pt modelId="{E3B154FF-5B5B-4B3D-8EED-11074381327E}" type="pres">
      <dgm:prSet presAssocID="{210D0E92-3E1D-40F3-9BB4-5D2D40686083}" presName="conn2-1" presStyleLbl="parChTrans1D4" presStyleIdx="0" presStyleCnt="12"/>
      <dgm:spPr/>
    </dgm:pt>
    <dgm:pt modelId="{391717A6-88B0-4B6A-BCDC-234FDE73E609}" type="pres">
      <dgm:prSet presAssocID="{210D0E92-3E1D-40F3-9BB4-5D2D40686083}" presName="connTx" presStyleLbl="parChTrans1D4" presStyleIdx="0" presStyleCnt="12"/>
      <dgm:spPr/>
    </dgm:pt>
    <dgm:pt modelId="{6A4649CC-D31B-4FF3-95C8-5A9649FB77CB}" type="pres">
      <dgm:prSet presAssocID="{9AA8C1E6-3D18-4B3B-880F-A8F4792E9EE0}" presName="root2" presStyleCnt="0"/>
      <dgm:spPr/>
    </dgm:pt>
    <dgm:pt modelId="{0305B15B-2411-45FB-A584-0FB263CDFE27}" type="pres">
      <dgm:prSet presAssocID="{9AA8C1E6-3D18-4B3B-880F-A8F4792E9EE0}" presName="LevelTwoTextNode" presStyleLbl="node4" presStyleIdx="0" presStyleCnt="12" custScaleY="215478" custLinFactY="-100000" custLinFactNeighborX="2742" custLinFactNeighborY="-182310">
        <dgm:presLayoutVars>
          <dgm:chPref val="3"/>
        </dgm:presLayoutVars>
      </dgm:prSet>
      <dgm:spPr/>
    </dgm:pt>
    <dgm:pt modelId="{90BCA341-182F-4A65-868B-82A7C452DF41}" type="pres">
      <dgm:prSet presAssocID="{9AA8C1E6-3D18-4B3B-880F-A8F4792E9EE0}" presName="level3hierChild" presStyleCnt="0"/>
      <dgm:spPr/>
    </dgm:pt>
    <dgm:pt modelId="{04A3EA9E-361B-484F-85B2-F8E89A8AC055}" type="pres">
      <dgm:prSet presAssocID="{55039AA6-E800-41F8-856A-5AD4FA3AF9BA}" presName="conn2-1" presStyleLbl="parChTrans1D4" presStyleIdx="1" presStyleCnt="12"/>
      <dgm:spPr/>
    </dgm:pt>
    <dgm:pt modelId="{D73AB1B0-E8A3-458E-8D5E-EC5A72B286FD}" type="pres">
      <dgm:prSet presAssocID="{55039AA6-E800-41F8-856A-5AD4FA3AF9BA}" presName="connTx" presStyleLbl="parChTrans1D4" presStyleIdx="1" presStyleCnt="12"/>
      <dgm:spPr/>
    </dgm:pt>
    <dgm:pt modelId="{D17A5964-05E6-4B3C-9F53-54A434885A0A}" type="pres">
      <dgm:prSet presAssocID="{F812B53E-2767-4B1F-B4A0-0BA297D35914}" presName="root2" presStyleCnt="0"/>
      <dgm:spPr/>
    </dgm:pt>
    <dgm:pt modelId="{1ABD6682-71F3-451C-B7B1-6F008CA4E0A7}" type="pres">
      <dgm:prSet presAssocID="{F812B53E-2767-4B1F-B4A0-0BA297D35914}" presName="LevelTwoTextNode" presStyleLbl="node4" presStyleIdx="1" presStyleCnt="12" custScaleX="223852" custScaleY="210084" custLinFactY="-100000" custLinFactNeighborX="17366" custLinFactNeighborY="-179012">
        <dgm:presLayoutVars>
          <dgm:chPref val="3"/>
        </dgm:presLayoutVars>
      </dgm:prSet>
      <dgm:spPr/>
    </dgm:pt>
    <dgm:pt modelId="{05D5DEBC-E83F-4608-AAF0-D61A973B9C3A}" type="pres">
      <dgm:prSet presAssocID="{F812B53E-2767-4B1F-B4A0-0BA297D35914}" presName="level3hierChild" presStyleCnt="0"/>
      <dgm:spPr/>
    </dgm:pt>
    <dgm:pt modelId="{CD38DF78-8035-403C-B719-5DDA6EC714FB}" type="pres">
      <dgm:prSet presAssocID="{E64F0F37-9590-4530-BF2E-C461B09DC980}" presName="conn2-1" presStyleLbl="parChTrans1D3" presStyleIdx="1" presStyleCnt="2"/>
      <dgm:spPr/>
    </dgm:pt>
    <dgm:pt modelId="{15517F92-203C-4D21-8559-092BE26A0C38}" type="pres">
      <dgm:prSet presAssocID="{E64F0F37-9590-4530-BF2E-C461B09DC980}" presName="connTx" presStyleLbl="parChTrans1D3" presStyleIdx="1" presStyleCnt="2"/>
      <dgm:spPr/>
    </dgm:pt>
    <dgm:pt modelId="{39320F60-96B0-40CA-8921-C7D189D649E8}" type="pres">
      <dgm:prSet presAssocID="{54F2EC6F-4C70-45C0-B497-67BB1FFF79BB}" presName="root2" presStyleCnt="0"/>
      <dgm:spPr/>
    </dgm:pt>
    <dgm:pt modelId="{393439D8-4AAA-4FF4-84FA-210EA5B9B8C3}" type="pres">
      <dgm:prSet presAssocID="{54F2EC6F-4C70-45C0-B497-67BB1FFF79BB}" presName="LevelTwoTextNode" presStyleLbl="node3" presStyleIdx="1" presStyleCnt="2" custLinFactY="-48863" custLinFactNeighborX="-12899" custLinFactNeighborY="-100000">
        <dgm:presLayoutVars>
          <dgm:chPref val="3"/>
        </dgm:presLayoutVars>
      </dgm:prSet>
      <dgm:spPr/>
    </dgm:pt>
    <dgm:pt modelId="{4DE8172B-4838-40C0-BB77-A80EAD2834CA}" type="pres">
      <dgm:prSet presAssocID="{54F2EC6F-4C70-45C0-B497-67BB1FFF79BB}" presName="level3hierChild" presStyleCnt="0"/>
      <dgm:spPr/>
    </dgm:pt>
    <dgm:pt modelId="{2259FE20-7D4D-4525-A633-C0A13EAB6DC2}" type="pres">
      <dgm:prSet presAssocID="{B11FA885-3632-458F-84CE-6D8CF8CC0742}" presName="conn2-1" presStyleLbl="parChTrans1D4" presStyleIdx="2" presStyleCnt="12"/>
      <dgm:spPr/>
    </dgm:pt>
    <dgm:pt modelId="{02208B38-6764-42EA-95DD-F7118A231A7E}" type="pres">
      <dgm:prSet presAssocID="{B11FA885-3632-458F-84CE-6D8CF8CC0742}" presName="connTx" presStyleLbl="parChTrans1D4" presStyleIdx="2" presStyleCnt="12"/>
      <dgm:spPr/>
    </dgm:pt>
    <dgm:pt modelId="{50319601-1421-47C3-98E2-C8C3668FB785}" type="pres">
      <dgm:prSet presAssocID="{7F19FF8A-ABE0-4348-BCDA-61A046C57B23}" presName="root2" presStyleCnt="0"/>
      <dgm:spPr/>
    </dgm:pt>
    <dgm:pt modelId="{8BB90984-87D0-4B5B-BFFC-51EFF6EDDFC0}" type="pres">
      <dgm:prSet presAssocID="{7F19FF8A-ABE0-4348-BCDA-61A046C57B23}" presName="LevelTwoTextNode" presStyleLbl="node4" presStyleIdx="2" presStyleCnt="12" custScaleY="194516" custLinFactY="-129647" custLinFactNeighborX="-28359" custLinFactNeighborY="-200000">
        <dgm:presLayoutVars>
          <dgm:chPref val="3"/>
        </dgm:presLayoutVars>
      </dgm:prSet>
      <dgm:spPr/>
    </dgm:pt>
    <dgm:pt modelId="{ACC133AA-1E65-4A3F-94B3-16EB1D0177BD}" type="pres">
      <dgm:prSet presAssocID="{7F19FF8A-ABE0-4348-BCDA-61A046C57B23}" presName="level3hierChild" presStyleCnt="0"/>
      <dgm:spPr/>
    </dgm:pt>
    <dgm:pt modelId="{3595D00F-C30A-4B2D-9578-49E8498EEAEB}" type="pres">
      <dgm:prSet presAssocID="{4BAEC9A3-AFD0-47BF-AAEE-3D5E1DBF422A}" presName="conn2-1" presStyleLbl="parChTrans1D4" presStyleIdx="3" presStyleCnt="12"/>
      <dgm:spPr/>
    </dgm:pt>
    <dgm:pt modelId="{2A7B6D29-DC93-4E12-8251-99C6DD41AE28}" type="pres">
      <dgm:prSet presAssocID="{4BAEC9A3-AFD0-47BF-AAEE-3D5E1DBF422A}" presName="connTx" presStyleLbl="parChTrans1D4" presStyleIdx="3" presStyleCnt="12"/>
      <dgm:spPr/>
    </dgm:pt>
    <dgm:pt modelId="{453274F4-B85D-4AE4-91F9-33C82090DA41}" type="pres">
      <dgm:prSet presAssocID="{34FD0408-DDA5-4028-8840-C8C511DB8F06}" presName="root2" presStyleCnt="0"/>
      <dgm:spPr/>
    </dgm:pt>
    <dgm:pt modelId="{E9EB9AA7-5C8A-483D-BB7C-C076A66D0D56}" type="pres">
      <dgm:prSet presAssocID="{34FD0408-DDA5-4028-8840-C8C511DB8F06}" presName="LevelTwoTextNode" presStyleLbl="node4" presStyleIdx="3" presStyleCnt="12" custScaleY="253242" custLinFactY="-129651" custLinFactNeighborX="1815" custLinFactNeighborY="-200000">
        <dgm:presLayoutVars>
          <dgm:chPref val="3"/>
        </dgm:presLayoutVars>
      </dgm:prSet>
      <dgm:spPr/>
    </dgm:pt>
    <dgm:pt modelId="{3F25C5CF-5AEF-423D-87E8-8333E9358824}" type="pres">
      <dgm:prSet presAssocID="{34FD0408-DDA5-4028-8840-C8C511DB8F06}" presName="level3hierChild" presStyleCnt="0"/>
      <dgm:spPr/>
    </dgm:pt>
    <dgm:pt modelId="{299A67F6-B0DD-47F4-8D93-17E7D6DD5BC8}" type="pres">
      <dgm:prSet presAssocID="{83BE1A81-5B95-45F4-BE29-A408CAE9D9CF}" presName="conn2-1" presStyleLbl="parChTrans1D4" presStyleIdx="4" presStyleCnt="12"/>
      <dgm:spPr/>
    </dgm:pt>
    <dgm:pt modelId="{4492D055-314E-436B-943A-09739B69E2CF}" type="pres">
      <dgm:prSet presAssocID="{83BE1A81-5B95-45F4-BE29-A408CAE9D9CF}" presName="connTx" presStyleLbl="parChTrans1D4" presStyleIdx="4" presStyleCnt="12"/>
      <dgm:spPr/>
    </dgm:pt>
    <dgm:pt modelId="{3FF18F0A-2F13-49CF-A90F-B6184728662E}" type="pres">
      <dgm:prSet presAssocID="{B3405E72-15B6-4D1F-9891-ABAAD6DEEC34}" presName="root2" presStyleCnt="0"/>
      <dgm:spPr/>
    </dgm:pt>
    <dgm:pt modelId="{8527DD3D-6E5F-41C7-98A0-826F42991BAF}" type="pres">
      <dgm:prSet presAssocID="{B3405E72-15B6-4D1F-9891-ABAAD6DEEC34}" presName="LevelTwoTextNode" presStyleLbl="node4" presStyleIdx="4" presStyleCnt="12" custScaleX="221701" custScaleY="132419" custLinFactY="-100000" custLinFactNeighborX="587" custLinFactNeighborY="-112846">
        <dgm:presLayoutVars>
          <dgm:chPref val="3"/>
        </dgm:presLayoutVars>
      </dgm:prSet>
      <dgm:spPr/>
    </dgm:pt>
    <dgm:pt modelId="{F9E66672-7397-4B23-BC89-975DE3523652}" type="pres">
      <dgm:prSet presAssocID="{B3405E72-15B6-4D1F-9891-ABAAD6DEEC34}" presName="level3hierChild" presStyleCnt="0"/>
      <dgm:spPr/>
    </dgm:pt>
    <dgm:pt modelId="{3F6963F3-AC04-4A85-9518-030F5D3FED20}" type="pres">
      <dgm:prSet presAssocID="{7852C053-CC5C-47C8-8D2D-55CA65A31D67}" presName="conn2-1" presStyleLbl="parChTrans1D4" presStyleIdx="5" presStyleCnt="12"/>
      <dgm:spPr/>
    </dgm:pt>
    <dgm:pt modelId="{0C354D9E-B36D-4D6B-B367-57698BC46F0F}" type="pres">
      <dgm:prSet presAssocID="{7852C053-CC5C-47C8-8D2D-55CA65A31D67}" presName="connTx" presStyleLbl="parChTrans1D4" presStyleIdx="5" presStyleCnt="12"/>
      <dgm:spPr/>
    </dgm:pt>
    <dgm:pt modelId="{46059AA5-1677-4A41-9467-6C10D8316AE0}" type="pres">
      <dgm:prSet presAssocID="{7D07E8F9-4EDB-4B6C-A949-5FE91B55E857}" presName="root2" presStyleCnt="0"/>
      <dgm:spPr/>
    </dgm:pt>
    <dgm:pt modelId="{8161EA5C-9AD5-4645-978C-C8BB60FBA7BA}" type="pres">
      <dgm:prSet presAssocID="{7D07E8F9-4EDB-4B6C-A949-5FE91B55E857}" presName="LevelTwoTextNode" presStyleLbl="node4" presStyleIdx="5" presStyleCnt="12" custScaleX="223856" custScaleY="110994" custLinFactY="-100000" custLinFactNeighborX="587" custLinFactNeighborY="-112846">
        <dgm:presLayoutVars>
          <dgm:chPref val="3"/>
        </dgm:presLayoutVars>
      </dgm:prSet>
      <dgm:spPr/>
    </dgm:pt>
    <dgm:pt modelId="{8D4C6BE0-3598-4461-A404-10F5FCB848C6}" type="pres">
      <dgm:prSet presAssocID="{7D07E8F9-4EDB-4B6C-A949-5FE91B55E857}" presName="level3hierChild" presStyleCnt="0"/>
      <dgm:spPr/>
    </dgm:pt>
    <dgm:pt modelId="{1D0A91C5-C4F3-4E77-A721-8F89BAFE2A7B}" type="pres">
      <dgm:prSet presAssocID="{03130A47-28E5-4EF1-A7DB-FDBB2B4A107B}" presName="conn2-1" presStyleLbl="parChTrans1D4" presStyleIdx="6" presStyleCnt="12"/>
      <dgm:spPr/>
    </dgm:pt>
    <dgm:pt modelId="{2A096DAC-6535-41DB-94D0-F33677C7EDAC}" type="pres">
      <dgm:prSet presAssocID="{03130A47-28E5-4EF1-A7DB-FDBB2B4A107B}" presName="connTx" presStyleLbl="parChTrans1D4" presStyleIdx="6" presStyleCnt="12"/>
      <dgm:spPr/>
    </dgm:pt>
    <dgm:pt modelId="{E3C97FBA-A276-4E3A-AF81-F81EABA25458}" type="pres">
      <dgm:prSet presAssocID="{F7F6E2DC-4092-4954-912B-B0A4CF73741D}" presName="root2" presStyleCnt="0"/>
      <dgm:spPr/>
    </dgm:pt>
    <dgm:pt modelId="{792CC5A9-F5C3-4CDD-8D91-10F6B99EEF04}" type="pres">
      <dgm:prSet presAssocID="{F7F6E2DC-4092-4954-912B-B0A4CF73741D}" presName="LevelTwoTextNode" presStyleLbl="node4" presStyleIdx="6" presStyleCnt="12" custScaleX="223889" custScaleY="90400" custLinFactY="-100000" custLinFactNeighborX="587" custLinFactNeighborY="-112846">
        <dgm:presLayoutVars>
          <dgm:chPref val="3"/>
        </dgm:presLayoutVars>
      </dgm:prSet>
      <dgm:spPr/>
    </dgm:pt>
    <dgm:pt modelId="{C2EEA03D-E250-4982-AA1E-EA86CBA53188}" type="pres">
      <dgm:prSet presAssocID="{F7F6E2DC-4092-4954-912B-B0A4CF73741D}" presName="level3hierChild" presStyleCnt="0"/>
      <dgm:spPr/>
    </dgm:pt>
    <dgm:pt modelId="{58C30165-C795-4E4D-974C-7B32B020D451}" type="pres">
      <dgm:prSet presAssocID="{7B41A617-11E3-447C-AE67-38EE976187E5}" presName="conn2-1" presStyleLbl="parChTrans1D4" presStyleIdx="7" presStyleCnt="12"/>
      <dgm:spPr/>
    </dgm:pt>
    <dgm:pt modelId="{318DF509-E925-42A6-9EC8-28E8B9ECE013}" type="pres">
      <dgm:prSet presAssocID="{7B41A617-11E3-447C-AE67-38EE976187E5}" presName="connTx" presStyleLbl="parChTrans1D4" presStyleIdx="7" presStyleCnt="12"/>
      <dgm:spPr/>
    </dgm:pt>
    <dgm:pt modelId="{AF8CB326-1D7B-4CAC-9670-21350F26AD1A}" type="pres">
      <dgm:prSet presAssocID="{407E085E-D293-478C-93BF-6EA44A23BA51}" presName="root2" presStyleCnt="0"/>
      <dgm:spPr/>
    </dgm:pt>
    <dgm:pt modelId="{16B0D446-187A-4C3F-AFD7-C6D744F225A9}" type="pres">
      <dgm:prSet presAssocID="{407E085E-D293-478C-93BF-6EA44A23BA51}" presName="LevelTwoTextNode" presStyleLbl="node4" presStyleIdx="7" presStyleCnt="12" custScaleX="221872" custScaleY="104193" custLinFactY="-100000" custLinFactNeighborX="587" custLinFactNeighborY="-112846">
        <dgm:presLayoutVars>
          <dgm:chPref val="3"/>
        </dgm:presLayoutVars>
      </dgm:prSet>
      <dgm:spPr/>
    </dgm:pt>
    <dgm:pt modelId="{24BA2FE8-E9D0-4109-871C-A8726299D087}" type="pres">
      <dgm:prSet presAssocID="{407E085E-D293-478C-93BF-6EA44A23BA51}" presName="level3hierChild" presStyleCnt="0"/>
      <dgm:spPr/>
    </dgm:pt>
    <dgm:pt modelId="{F7B074BA-D14C-4529-86BF-51EF1FA08053}" type="pres">
      <dgm:prSet presAssocID="{98235C22-4F85-4F39-B0D4-9CB81B4BA8CD}" presName="conn2-1" presStyleLbl="parChTrans1D4" presStyleIdx="8" presStyleCnt="12"/>
      <dgm:spPr/>
    </dgm:pt>
    <dgm:pt modelId="{D66C3AF4-391F-46B6-AC20-4E4CB69ACDF8}" type="pres">
      <dgm:prSet presAssocID="{98235C22-4F85-4F39-B0D4-9CB81B4BA8CD}" presName="connTx" presStyleLbl="parChTrans1D4" presStyleIdx="8" presStyleCnt="12"/>
      <dgm:spPr/>
    </dgm:pt>
    <dgm:pt modelId="{5CF5EF6F-F2F2-47CD-85C5-4408E768F134}" type="pres">
      <dgm:prSet presAssocID="{7263E55F-8073-4FE3-974E-029508C14A54}" presName="root2" presStyleCnt="0"/>
      <dgm:spPr/>
    </dgm:pt>
    <dgm:pt modelId="{EC2EB43E-E132-47AE-9E47-274757B2B78E}" type="pres">
      <dgm:prSet presAssocID="{7263E55F-8073-4FE3-974E-029508C14A54}" presName="LevelTwoTextNode" presStyleLbl="node4" presStyleIdx="8" presStyleCnt="12" custScaleX="223856" custScaleY="121331" custLinFactY="-100000" custLinFactNeighborX="587" custLinFactNeighborY="-112846">
        <dgm:presLayoutVars>
          <dgm:chPref val="3"/>
        </dgm:presLayoutVars>
      </dgm:prSet>
      <dgm:spPr/>
    </dgm:pt>
    <dgm:pt modelId="{9B1459FD-FB7D-463E-AD18-883C979EE51C}" type="pres">
      <dgm:prSet presAssocID="{7263E55F-8073-4FE3-974E-029508C14A54}" presName="level3hierChild" presStyleCnt="0"/>
      <dgm:spPr/>
    </dgm:pt>
    <dgm:pt modelId="{61BDC9B5-6047-49CD-8254-073EECF8A3D8}" type="pres">
      <dgm:prSet presAssocID="{61E839C2-72CA-4CEA-B5D6-273BB461EF7A}" presName="conn2-1" presStyleLbl="parChTrans1D4" presStyleIdx="9" presStyleCnt="12"/>
      <dgm:spPr/>
    </dgm:pt>
    <dgm:pt modelId="{E6BB05A9-88A0-43D6-8BBF-9499E8808E3C}" type="pres">
      <dgm:prSet presAssocID="{61E839C2-72CA-4CEA-B5D6-273BB461EF7A}" presName="connTx" presStyleLbl="parChTrans1D4" presStyleIdx="9" presStyleCnt="12"/>
      <dgm:spPr/>
    </dgm:pt>
    <dgm:pt modelId="{03EB4C53-3195-42F8-B313-AF600EA54676}" type="pres">
      <dgm:prSet presAssocID="{95F531B6-6000-4377-B80C-6CFAA79A5857}" presName="root2" presStyleCnt="0"/>
      <dgm:spPr/>
    </dgm:pt>
    <dgm:pt modelId="{A8BAF885-5935-43B7-9B33-74A54FECF8A8}" type="pres">
      <dgm:prSet presAssocID="{95F531B6-6000-4377-B80C-6CFAA79A5857}" presName="LevelTwoTextNode" presStyleLbl="node4" presStyleIdx="9" presStyleCnt="12" custScaleY="174720" custLinFactNeighborX="-28378" custLinFactNeighborY="-49373">
        <dgm:presLayoutVars>
          <dgm:chPref val="3"/>
        </dgm:presLayoutVars>
      </dgm:prSet>
      <dgm:spPr/>
    </dgm:pt>
    <dgm:pt modelId="{A80BB5C7-BDEB-424E-96C2-7E08E22249FC}" type="pres">
      <dgm:prSet presAssocID="{95F531B6-6000-4377-B80C-6CFAA79A5857}" presName="level3hierChild" presStyleCnt="0"/>
      <dgm:spPr/>
    </dgm:pt>
    <dgm:pt modelId="{4C46AA8F-82E0-4095-ACFF-F9B25A72B3A5}" type="pres">
      <dgm:prSet presAssocID="{77CBA487-C5CF-458E-8A0D-26A52909AFCD}" presName="conn2-1" presStyleLbl="parChTrans1D4" presStyleIdx="10" presStyleCnt="12"/>
      <dgm:spPr/>
    </dgm:pt>
    <dgm:pt modelId="{A0188F13-F09D-4857-AC02-01412FD9357C}" type="pres">
      <dgm:prSet presAssocID="{77CBA487-C5CF-458E-8A0D-26A52909AFCD}" presName="connTx" presStyleLbl="parChTrans1D4" presStyleIdx="10" presStyleCnt="12"/>
      <dgm:spPr/>
    </dgm:pt>
    <dgm:pt modelId="{D1755667-7F88-4DE2-B877-D64F5656648C}" type="pres">
      <dgm:prSet presAssocID="{5243D817-052A-4562-AB23-E9AB78FB6FD5}" presName="root2" presStyleCnt="0"/>
      <dgm:spPr/>
    </dgm:pt>
    <dgm:pt modelId="{D39F4F09-BB00-4095-9ACF-67583728337D}" type="pres">
      <dgm:prSet presAssocID="{5243D817-052A-4562-AB23-E9AB78FB6FD5}" presName="LevelTwoTextNode" presStyleLbl="node4" presStyleIdx="10" presStyleCnt="12" custScaleX="280750" custScaleY="156096" custLinFactNeighborX="-4505" custLinFactNeighborY="-39013">
        <dgm:presLayoutVars>
          <dgm:chPref val="3"/>
        </dgm:presLayoutVars>
      </dgm:prSet>
      <dgm:spPr/>
    </dgm:pt>
    <dgm:pt modelId="{9B172833-0C9D-4791-B637-B5736146852D}" type="pres">
      <dgm:prSet presAssocID="{5243D817-052A-4562-AB23-E9AB78FB6FD5}" presName="level3hierChild" presStyleCnt="0"/>
      <dgm:spPr/>
    </dgm:pt>
    <dgm:pt modelId="{131AD731-FD3E-4314-A2B3-C81394E60F9A}" type="pres">
      <dgm:prSet presAssocID="{2074FB9C-CB1C-42E3-AD7D-67A2721B0D08}" presName="conn2-1" presStyleLbl="parChTrans1D4" presStyleIdx="11" presStyleCnt="12"/>
      <dgm:spPr/>
    </dgm:pt>
    <dgm:pt modelId="{64676D7B-3A1D-4831-803E-F621F8A47D6F}" type="pres">
      <dgm:prSet presAssocID="{2074FB9C-CB1C-42E3-AD7D-67A2721B0D08}" presName="connTx" presStyleLbl="parChTrans1D4" presStyleIdx="11" presStyleCnt="12"/>
      <dgm:spPr/>
    </dgm:pt>
    <dgm:pt modelId="{92E43FBB-B588-4C6E-93F3-AF584FAB35A5}" type="pres">
      <dgm:prSet presAssocID="{FDBA348C-0592-4FF1-AB70-307C51DEE656}" presName="root2" presStyleCnt="0"/>
      <dgm:spPr/>
    </dgm:pt>
    <dgm:pt modelId="{8065A10F-C061-41BB-BC3A-A7FD30E0F57E}" type="pres">
      <dgm:prSet presAssocID="{FDBA348C-0592-4FF1-AB70-307C51DEE656}" presName="LevelTwoTextNode" presStyleLbl="node4" presStyleIdx="11" presStyleCnt="12" custScaleX="252205" custScaleY="158974" custLinFactNeighborX="-3840">
        <dgm:presLayoutVars>
          <dgm:chPref val="3"/>
        </dgm:presLayoutVars>
      </dgm:prSet>
      <dgm:spPr/>
    </dgm:pt>
    <dgm:pt modelId="{DDB776F3-AA01-4D66-9FFD-32E231956AB7}" type="pres">
      <dgm:prSet presAssocID="{FDBA348C-0592-4FF1-AB70-307C51DEE656}" presName="level3hierChild" presStyleCnt="0"/>
      <dgm:spPr/>
    </dgm:pt>
  </dgm:ptLst>
  <dgm:cxnLst>
    <dgm:cxn modelId="{FC018E08-C1D2-49EA-ABBF-F2C5D24B7D24}" srcId="{95F531B6-6000-4377-B80C-6CFAA79A5857}" destId="{5243D817-052A-4562-AB23-E9AB78FB6FD5}" srcOrd="0" destOrd="0" parTransId="{77CBA487-C5CF-458E-8A0D-26A52909AFCD}" sibTransId="{59374B04-E021-413D-947F-3C8268121387}"/>
    <dgm:cxn modelId="{2E97130D-2817-40BC-B0D9-F4A9D776DBF9}" type="presOf" srcId="{F7F6E2DC-4092-4954-912B-B0A4CF73741D}" destId="{792CC5A9-F5C3-4CDD-8D91-10F6B99EEF04}" srcOrd="0" destOrd="0" presId="urn:microsoft.com/office/officeart/2008/layout/HorizontalMultiLevelHierarchy"/>
    <dgm:cxn modelId="{6DD3F111-B909-4939-A6AD-0C3DB6FDEEE1}" type="presOf" srcId="{FDBA348C-0592-4FF1-AB70-307C51DEE656}" destId="{8065A10F-C061-41BB-BC3A-A7FD30E0F57E}" srcOrd="0" destOrd="0" presId="urn:microsoft.com/office/officeart/2008/layout/HorizontalMultiLevelHierarchy"/>
    <dgm:cxn modelId="{75ADFD12-A958-4244-B445-A6EC1D613D39}" srcId="{54F2EC6F-4C70-45C0-B497-67BB1FFF79BB}" destId="{7F19FF8A-ABE0-4348-BCDA-61A046C57B23}" srcOrd="0" destOrd="0" parTransId="{B11FA885-3632-458F-84CE-6D8CF8CC0742}" sibTransId="{CEB80648-55DD-4B7C-A5FA-EED8307A2319}"/>
    <dgm:cxn modelId="{F9F35C14-8596-4F50-9BA3-72CD91433F9F}" type="presOf" srcId="{95F531B6-6000-4377-B80C-6CFAA79A5857}" destId="{A8BAF885-5935-43B7-9B33-74A54FECF8A8}" srcOrd="0" destOrd="0" presId="urn:microsoft.com/office/officeart/2008/layout/HorizontalMultiLevelHierarchy"/>
    <dgm:cxn modelId="{7CD37123-217F-4300-92F2-5C960C5A1D93}" type="presOf" srcId="{5243D817-052A-4562-AB23-E9AB78FB6FD5}" destId="{D39F4F09-BB00-4095-9ACF-67583728337D}" srcOrd="0" destOrd="0" presId="urn:microsoft.com/office/officeart/2008/layout/HorizontalMultiLevelHierarchy"/>
    <dgm:cxn modelId="{BA32C124-3BD2-41FB-8E8A-0B01F209AB9D}" type="presOf" srcId="{55039AA6-E800-41F8-856A-5AD4FA3AF9BA}" destId="{04A3EA9E-361B-484F-85B2-F8E89A8AC055}" srcOrd="0" destOrd="0" presId="urn:microsoft.com/office/officeart/2008/layout/HorizontalMultiLevelHierarchy"/>
    <dgm:cxn modelId="{94425327-330B-43B9-AC03-4683743AEF59}" type="presOf" srcId="{41EC8287-C6B9-4ABA-B520-6CE810C4D8A8}" destId="{87C0C723-E3E6-4FDC-B5BD-FE92C449DD77}" srcOrd="0" destOrd="0" presId="urn:microsoft.com/office/officeart/2008/layout/HorizontalMultiLevelHierarchy"/>
    <dgm:cxn modelId="{132FF735-3C4C-45A8-BCA2-6B9A3325C8BD}" type="presOf" srcId="{03130A47-28E5-4EF1-A7DB-FDBB2B4A107B}" destId="{2A096DAC-6535-41DB-94D0-F33677C7EDAC}" srcOrd="1" destOrd="0" presId="urn:microsoft.com/office/officeart/2008/layout/HorizontalMultiLevelHierarchy"/>
    <dgm:cxn modelId="{E7DF7338-FE58-4E65-8893-A3484D5CDFBB}" srcId="{34FD0408-DDA5-4028-8840-C8C511DB8F06}" destId="{407E085E-D293-478C-93BF-6EA44A23BA51}" srcOrd="3" destOrd="0" parTransId="{7B41A617-11E3-447C-AE67-38EE976187E5}" sibTransId="{91E4C330-94EF-4F1E-B6A1-1E60B702F2DA}"/>
    <dgm:cxn modelId="{2A426D41-A40A-4B68-B729-B54BA7C0A48B}" type="presOf" srcId="{B3405E72-15B6-4D1F-9891-ABAAD6DEEC34}" destId="{8527DD3D-6E5F-41C7-98A0-826F42991BAF}" srcOrd="0" destOrd="0" presId="urn:microsoft.com/office/officeart/2008/layout/HorizontalMultiLevelHierarchy"/>
    <dgm:cxn modelId="{65DB2643-2730-40F0-931E-5A4F0746E246}" type="presOf" srcId="{B11FA885-3632-458F-84CE-6D8CF8CC0742}" destId="{02208B38-6764-42EA-95DD-F7118A231A7E}" srcOrd="1" destOrd="0" presId="urn:microsoft.com/office/officeart/2008/layout/HorizontalMultiLevelHierarchy"/>
    <dgm:cxn modelId="{80284044-B161-445D-B365-FEBDB7D8E93D}" srcId="{A4614E7B-C00C-4269-B528-950B8EABAA13}" destId="{6F0C5BA6-282F-4517-A39C-04AFCA3BA45A}" srcOrd="0" destOrd="0" parTransId="{B38A32B5-8207-4271-BC10-0D56DA1520DE}" sibTransId="{68668781-50AE-4CA7-B01C-9FE0F125B567}"/>
    <dgm:cxn modelId="{5411B544-1043-4AAE-A8E5-5C728B185D8D}" type="presOf" srcId="{98235C22-4F85-4F39-B0D4-9CB81B4BA8CD}" destId="{D66C3AF4-391F-46B6-AC20-4E4CB69ACDF8}" srcOrd="1" destOrd="0" presId="urn:microsoft.com/office/officeart/2008/layout/HorizontalMultiLevelHierarchy"/>
    <dgm:cxn modelId="{D5DC5745-363C-4F30-9F19-5770F5A4508E}" type="presOf" srcId="{83BE1A81-5B95-45F4-BE29-A408CAE9D9CF}" destId="{299A67F6-B0DD-47F4-8D93-17E7D6DD5BC8}" srcOrd="0" destOrd="0" presId="urn:microsoft.com/office/officeart/2008/layout/HorizontalMultiLevelHierarchy"/>
    <dgm:cxn modelId="{6910A265-0BCB-4137-8389-63C722AF1782}" type="presOf" srcId="{7852C053-CC5C-47C8-8D2D-55CA65A31D67}" destId="{3F6963F3-AC04-4A85-9518-030F5D3FED20}" srcOrd="0" destOrd="0" presId="urn:microsoft.com/office/officeart/2008/layout/HorizontalMultiLevelHierarchy"/>
    <dgm:cxn modelId="{3DB08068-466B-4F06-A03C-C9675BCB3DAB}" type="presOf" srcId="{B38A32B5-8207-4271-BC10-0D56DA1520DE}" destId="{9E978EC3-B73B-4604-9D9B-6D24AB5A0F5A}" srcOrd="0" destOrd="0" presId="urn:microsoft.com/office/officeart/2008/layout/HorizontalMultiLevelHierarchy"/>
    <dgm:cxn modelId="{1CF3FC69-19FF-4072-8F6E-6269157CC89F}" type="presOf" srcId="{98235C22-4F85-4F39-B0D4-9CB81B4BA8CD}" destId="{F7B074BA-D14C-4529-86BF-51EF1FA08053}" srcOrd="0" destOrd="0" presId="urn:microsoft.com/office/officeart/2008/layout/HorizontalMultiLevelHierarchy"/>
    <dgm:cxn modelId="{E5D7154A-C8BB-4F8E-82D5-4F15F740E65D}" srcId="{34FD0408-DDA5-4028-8840-C8C511DB8F06}" destId="{F7F6E2DC-4092-4954-912B-B0A4CF73741D}" srcOrd="2" destOrd="0" parTransId="{03130A47-28E5-4EF1-A7DB-FDBB2B4A107B}" sibTransId="{7B10966B-9972-497B-8FC5-5DA798791FFC}"/>
    <dgm:cxn modelId="{3E90E44F-C292-4DF5-ACFF-E2E9ECF98CC1}" type="presOf" srcId="{77CBA487-C5CF-458E-8A0D-26A52909AFCD}" destId="{4C46AA8F-82E0-4095-ACFF-F9B25A72B3A5}" srcOrd="0" destOrd="0" presId="urn:microsoft.com/office/officeart/2008/layout/HorizontalMultiLevelHierarchy"/>
    <dgm:cxn modelId="{2C6B1970-C334-4BFE-9E85-123C74B8C091}" srcId="{34FD0408-DDA5-4028-8840-C8C511DB8F06}" destId="{7263E55F-8073-4FE3-974E-029508C14A54}" srcOrd="4" destOrd="0" parTransId="{98235C22-4F85-4F39-B0D4-9CB81B4BA8CD}" sibTransId="{BA54F29C-6FC7-46DE-8295-76A323684F36}"/>
    <dgm:cxn modelId="{2A3BCA51-4A83-4ABC-BA4E-8CDE976AB7D1}" type="presOf" srcId="{6F0C5BA6-282F-4517-A39C-04AFCA3BA45A}" destId="{E624E853-E452-46A7-8162-55304FCED33D}" srcOrd="0" destOrd="0" presId="urn:microsoft.com/office/officeart/2008/layout/HorizontalMultiLevelHierarchy"/>
    <dgm:cxn modelId="{74E81A72-8C00-4B1B-A0AF-BC149F3D2568}" srcId="{41EC8287-C6B9-4ABA-B520-6CE810C4D8A8}" destId="{A4614E7B-C00C-4269-B528-950B8EABAA13}" srcOrd="0" destOrd="0" parTransId="{DA7CE805-91FB-47B9-ACE6-78673C14289B}" sibTransId="{13AFCF92-8A21-4E14-B9EB-8AC54FBB94FD}"/>
    <dgm:cxn modelId="{D1215078-ABC2-48BC-B1E7-16CD07BEBD32}" type="presOf" srcId="{4BAEC9A3-AFD0-47BF-AAEE-3D5E1DBF422A}" destId="{3595D00F-C30A-4B2D-9578-49E8498EEAEB}" srcOrd="0" destOrd="0" presId="urn:microsoft.com/office/officeart/2008/layout/HorizontalMultiLevelHierarchy"/>
    <dgm:cxn modelId="{7E01727A-8B26-4B31-81E0-64E3BEA4B6AA}" srcId="{34FD0408-DDA5-4028-8840-C8C511DB8F06}" destId="{7D07E8F9-4EDB-4B6C-A949-5FE91B55E857}" srcOrd="1" destOrd="0" parTransId="{7852C053-CC5C-47C8-8D2D-55CA65A31D67}" sibTransId="{34D6183B-20FE-484E-9FD5-D92BB986C6B4}"/>
    <dgm:cxn modelId="{3E8AD67E-D652-4806-BA7E-DBB2250C4A06}" type="presOf" srcId="{B38A32B5-8207-4271-BC10-0D56DA1520DE}" destId="{16823D07-54B0-4FFB-9EEF-2D1BEF5553CA}" srcOrd="1" destOrd="0" presId="urn:microsoft.com/office/officeart/2008/layout/HorizontalMultiLevelHierarchy"/>
    <dgm:cxn modelId="{2879A582-0015-46C0-BBA0-3AEC7EDEB71D}" srcId="{9AA8C1E6-3D18-4B3B-880F-A8F4792E9EE0}" destId="{F812B53E-2767-4B1F-B4A0-0BA297D35914}" srcOrd="0" destOrd="0" parTransId="{55039AA6-E800-41F8-856A-5AD4FA3AF9BA}" sibTransId="{865E6ADB-D89B-465B-A9BA-6C3AA114F122}"/>
    <dgm:cxn modelId="{83FC1987-E4F0-48C2-BE27-3C458534DB40}" type="presOf" srcId="{77CBA487-C5CF-458E-8A0D-26A52909AFCD}" destId="{A0188F13-F09D-4857-AC02-01412FD9357C}" srcOrd="1" destOrd="0" presId="urn:microsoft.com/office/officeart/2008/layout/HorizontalMultiLevelHierarchy"/>
    <dgm:cxn modelId="{86ABB78F-AF44-4ADC-93E3-510F25D2EEB2}" type="presOf" srcId="{2074FB9C-CB1C-42E3-AD7D-67A2721B0D08}" destId="{64676D7B-3A1D-4831-803E-F621F8A47D6F}" srcOrd="1" destOrd="0" presId="urn:microsoft.com/office/officeart/2008/layout/HorizontalMultiLevelHierarchy"/>
    <dgm:cxn modelId="{8D372090-E9B1-4978-AFC6-75E200615362}" type="presOf" srcId="{210D0E92-3E1D-40F3-9BB4-5D2D40686083}" destId="{391717A6-88B0-4B6A-BCDC-234FDE73E609}" srcOrd="1" destOrd="0" presId="urn:microsoft.com/office/officeart/2008/layout/HorizontalMultiLevelHierarchy"/>
    <dgm:cxn modelId="{E4CEDC91-2452-4829-AC5E-780615975175}" type="presOf" srcId="{B11FA885-3632-458F-84CE-6D8CF8CC0742}" destId="{2259FE20-7D4D-4525-A633-C0A13EAB6DC2}" srcOrd="0" destOrd="0" presId="urn:microsoft.com/office/officeart/2008/layout/HorizontalMultiLevelHierarchy"/>
    <dgm:cxn modelId="{A6C2EA92-36AB-4CFA-8CAF-7FA5E636FC36}" type="presOf" srcId="{2074FB9C-CB1C-42E3-AD7D-67A2721B0D08}" destId="{131AD731-FD3E-4314-A2B3-C81394E60F9A}" srcOrd="0" destOrd="0" presId="urn:microsoft.com/office/officeart/2008/layout/HorizontalMultiLevelHierarchy"/>
    <dgm:cxn modelId="{B36A2693-BE18-491F-9343-3ADF31199438}" type="presOf" srcId="{03130A47-28E5-4EF1-A7DB-FDBB2B4A107B}" destId="{1D0A91C5-C4F3-4E77-A721-8F89BAFE2A7B}" srcOrd="0" destOrd="0" presId="urn:microsoft.com/office/officeart/2008/layout/HorizontalMultiLevelHierarchy"/>
    <dgm:cxn modelId="{7D563B95-0BE2-444F-836A-B197A206A12C}" type="presOf" srcId="{E64F0F37-9590-4530-BF2E-C461B09DC980}" destId="{CD38DF78-8035-403C-B719-5DDA6EC714FB}" srcOrd="0" destOrd="0" presId="urn:microsoft.com/office/officeart/2008/layout/HorizontalMultiLevelHierarchy"/>
    <dgm:cxn modelId="{9F12F397-F263-4719-A5C7-10B67FBD8950}" type="presOf" srcId="{7B41A617-11E3-447C-AE67-38EE976187E5}" destId="{318DF509-E925-42A6-9EC8-28E8B9ECE013}" srcOrd="1" destOrd="0" presId="urn:microsoft.com/office/officeart/2008/layout/HorizontalMultiLevelHierarchy"/>
    <dgm:cxn modelId="{5533E79B-CA93-4521-AABE-2F147CB8BC4B}" type="presOf" srcId="{54F2EC6F-4C70-45C0-B497-67BB1FFF79BB}" destId="{393439D8-4AAA-4FF4-84FA-210EA5B9B8C3}" srcOrd="0" destOrd="0" presId="urn:microsoft.com/office/officeart/2008/layout/HorizontalMultiLevelHierarchy"/>
    <dgm:cxn modelId="{F292299C-A746-446D-86EE-C12227C2A96C}" srcId="{54F2EC6F-4C70-45C0-B497-67BB1FFF79BB}" destId="{95F531B6-6000-4377-B80C-6CFAA79A5857}" srcOrd="1" destOrd="0" parTransId="{61E839C2-72CA-4CEA-B5D6-273BB461EF7A}" sibTransId="{26AE509A-409D-4DD9-A807-376A83F79262}"/>
    <dgm:cxn modelId="{5B8A6CA0-DE0C-45D3-AE40-3786689A6D8E}" type="presOf" srcId="{34FD0408-DDA5-4028-8840-C8C511DB8F06}" destId="{E9EB9AA7-5C8A-483D-BB7C-C076A66D0D56}" srcOrd="0" destOrd="0" presId="urn:microsoft.com/office/officeart/2008/layout/HorizontalMultiLevelHierarchy"/>
    <dgm:cxn modelId="{C58A54A3-E448-4B78-9AF4-CDF3027CF94F}" type="presOf" srcId="{7852C053-CC5C-47C8-8D2D-55CA65A31D67}" destId="{0C354D9E-B36D-4D6B-B367-57698BC46F0F}" srcOrd="1" destOrd="0" presId="urn:microsoft.com/office/officeart/2008/layout/HorizontalMultiLevelHierarchy"/>
    <dgm:cxn modelId="{CAFA1CA5-6CA1-493A-9A93-375FA0669A31}" type="presOf" srcId="{83BE1A81-5B95-45F4-BE29-A408CAE9D9CF}" destId="{4492D055-314E-436B-943A-09739B69E2CF}" srcOrd="1" destOrd="0" presId="urn:microsoft.com/office/officeart/2008/layout/HorizontalMultiLevelHierarchy"/>
    <dgm:cxn modelId="{2842B3AD-FCA1-494C-BB57-3720F552AA6C}" type="presOf" srcId="{7B41A617-11E3-447C-AE67-38EE976187E5}" destId="{58C30165-C795-4E4D-974C-7B32B020D451}" srcOrd="0" destOrd="0" presId="urn:microsoft.com/office/officeart/2008/layout/HorizontalMultiLevelHierarchy"/>
    <dgm:cxn modelId="{080EC2AD-9DF2-4071-8F34-839DA186DBD0}" type="presOf" srcId="{DA7CE805-91FB-47B9-ACE6-78673C14289B}" destId="{D550B726-88EC-4E0D-9006-14AABE791A59}" srcOrd="0" destOrd="0" presId="urn:microsoft.com/office/officeart/2008/layout/HorizontalMultiLevelHierarchy"/>
    <dgm:cxn modelId="{2B5954AF-0DDB-4002-A723-55F99F3E2885}" type="presOf" srcId="{7F19FF8A-ABE0-4348-BCDA-61A046C57B23}" destId="{8BB90984-87D0-4B5B-BFFC-51EFF6EDDFC0}" srcOrd="0" destOrd="0" presId="urn:microsoft.com/office/officeart/2008/layout/HorizontalMultiLevelHierarchy"/>
    <dgm:cxn modelId="{5F53A7B4-7F9B-4B6A-9223-E8055CD0F26F}" type="presOf" srcId="{55039AA6-E800-41F8-856A-5AD4FA3AF9BA}" destId="{D73AB1B0-E8A3-458E-8D5E-EC5A72B286FD}" srcOrd="1" destOrd="0" presId="urn:microsoft.com/office/officeart/2008/layout/HorizontalMultiLevelHierarchy"/>
    <dgm:cxn modelId="{B60778B8-B415-46F4-A914-E58557E6AAB5}" type="presOf" srcId="{61E839C2-72CA-4CEA-B5D6-273BB461EF7A}" destId="{E6BB05A9-88A0-43D6-8BBF-9499E8808E3C}" srcOrd="1" destOrd="0" presId="urn:microsoft.com/office/officeart/2008/layout/HorizontalMultiLevelHierarchy"/>
    <dgm:cxn modelId="{7F3F66BB-84B6-4571-AE12-9B00E3981B4F}" type="presOf" srcId="{7263E55F-8073-4FE3-974E-029508C14A54}" destId="{EC2EB43E-E132-47AE-9E47-274757B2B78E}" srcOrd="0" destOrd="0" presId="urn:microsoft.com/office/officeart/2008/layout/HorizontalMultiLevelHierarchy"/>
    <dgm:cxn modelId="{A9EE18BC-CAE8-4BA3-89E5-04624274B868}" type="presOf" srcId="{9AA8C1E6-3D18-4B3B-880F-A8F4792E9EE0}" destId="{0305B15B-2411-45FB-A584-0FB263CDFE27}" srcOrd="0" destOrd="0" presId="urn:microsoft.com/office/officeart/2008/layout/HorizontalMultiLevelHierarchy"/>
    <dgm:cxn modelId="{390FA9BF-AF92-4F9B-97BE-3436DA004176}" type="presOf" srcId="{F812B53E-2767-4B1F-B4A0-0BA297D35914}" destId="{1ABD6682-71F3-451C-B7B1-6F008CA4E0A7}" srcOrd="0" destOrd="0" presId="urn:microsoft.com/office/officeart/2008/layout/HorizontalMultiLevelHierarchy"/>
    <dgm:cxn modelId="{D54988C6-C349-4CB6-B93D-0D4D1C590A5D}" srcId="{A4614E7B-C00C-4269-B528-950B8EABAA13}" destId="{54F2EC6F-4C70-45C0-B497-67BB1FFF79BB}" srcOrd="1" destOrd="0" parTransId="{E64F0F37-9590-4530-BF2E-C461B09DC980}" sibTransId="{C2BCBF3E-059E-41F1-AD51-EB4B1FD8EBCA}"/>
    <dgm:cxn modelId="{1227A3C7-E151-4F82-88C4-7D2CCE03D1DF}" type="presOf" srcId="{0F33A1EC-3CED-4B55-ADE9-837F3AA46445}" destId="{29CA2195-BA0D-4582-AD5F-3238813CA4AD}" srcOrd="0" destOrd="0" presId="urn:microsoft.com/office/officeart/2008/layout/HorizontalMultiLevelHierarchy"/>
    <dgm:cxn modelId="{451DD7CC-B425-497B-8EAD-C09C47116E82}" srcId="{6F0C5BA6-282F-4517-A39C-04AFCA3BA45A}" destId="{9AA8C1E6-3D18-4B3B-880F-A8F4792E9EE0}" srcOrd="0" destOrd="0" parTransId="{210D0E92-3E1D-40F3-9BB4-5D2D40686083}" sibTransId="{298A3B80-3C66-43A1-9391-462728B1E3BB}"/>
    <dgm:cxn modelId="{DC3D83CE-3D1D-46BC-91C7-BF282AF85E62}" type="presOf" srcId="{4BAEC9A3-AFD0-47BF-AAEE-3D5E1DBF422A}" destId="{2A7B6D29-DC93-4E12-8251-99C6DD41AE28}" srcOrd="1" destOrd="0" presId="urn:microsoft.com/office/officeart/2008/layout/HorizontalMultiLevelHierarchy"/>
    <dgm:cxn modelId="{17DC46CF-4767-45E0-8437-591308135A96}" type="presOf" srcId="{407E085E-D293-478C-93BF-6EA44A23BA51}" destId="{16B0D446-187A-4C3F-AFD7-C6D744F225A9}" srcOrd="0" destOrd="0" presId="urn:microsoft.com/office/officeart/2008/layout/HorizontalMultiLevelHierarchy"/>
    <dgm:cxn modelId="{87CA6ADA-4B72-406A-8043-A713343AFA2B}" type="presOf" srcId="{E64F0F37-9590-4530-BF2E-C461B09DC980}" destId="{15517F92-203C-4D21-8559-092BE26A0C38}" srcOrd="1" destOrd="0" presId="urn:microsoft.com/office/officeart/2008/layout/HorizontalMultiLevelHierarchy"/>
    <dgm:cxn modelId="{021C87DF-6926-476B-905C-347C97219F2D}" type="presOf" srcId="{7D07E8F9-4EDB-4B6C-A949-5FE91B55E857}" destId="{8161EA5C-9AD5-4645-978C-C8BB60FBA7BA}" srcOrd="0" destOrd="0" presId="urn:microsoft.com/office/officeart/2008/layout/HorizontalMultiLevelHierarchy"/>
    <dgm:cxn modelId="{5B66BEE8-9835-4971-892A-A06DB2178760}" type="presOf" srcId="{DA7CE805-91FB-47B9-ACE6-78673C14289B}" destId="{1529E444-3C94-4536-AB79-F1263A29253D}" srcOrd="1" destOrd="0" presId="urn:microsoft.com/office/officeart/2008/layout/HorizontalMultiLevelHierarchy"/>
    <dgm:cxn modelId="{323753EE-9D90-46D0-96BA-D6FF069B5742}" srcId="{34FD0408-DDA5-4028-8840-C8C511DB8F06}" destId="{B3405E72-15B6-4D1F-9891-ABAAD6DEEC34}" srcOrd="0" destOrd="0" parTransId="{83BE1A81-5B95-45F4-BE29-A408CAE9D9CF}" sibTransId="{D21DB2A3-C029-4234-9AE6-0A8B951182DE}"/>
    <dgm:cxn modelId="{463FFFEE-7A90-4A76-A4C1-F10CCE4993E4}" type="presOf" srcId="{61E839C2-72CA-4CEA-B5D6-273BB461EF7A}" destId="{61BDC9B5-6047-49CD-8254-073EECF8A3D8}" srcOrd="0" destOrd="0" presId="urn:microsoft.com/office/officeart/2008/layout/HorizontalMultiLevelHierarchy"/>
    <dgm:cxn modelId="{A979BAEF-7DFF-4962-A836-F70FD3324F65}" type="presOf" srcId="{A4614E7B-C00C-4269-B528-950B8EABAA13}" destId="{A5219165-04DA-427D-BD45-AE20A3122A09}" srcOrd="0" destOrd="0" presId="urn:microsoft.com/office/officeart/2008/layout/HorizontalMultiLevelHierarchy"/>
    <dgm:cxn modelId="{171D84F0-38D2-4F00-A559-31C9B7E92FF5}" srcId="{7F19FF8A-ABE0-4348-BCDA-61A046C57B23}" destId="{34FD0408-DDA5-4028-8840-C8C511DB8F06}" srcOrd="0" destOrd="0" parTransId="{4BAEC9A3-AFD0-47BF-AAEE-3D5E1DBF422A}" sibTransId="{E4529C5E-6685-4DAA-8A65-CE40740F3155}"/>
    <dgm:cxn modelId="{A9E05DF4-47A6-4A18-A6F0-777F4ECCB8CE}" type="presOf" srcId="{210D0E92-3E1D-40F3-9BB4-5D2D40686083}" destId="{E3B154FF-5B5B-4B3D-8EED-11074381327E}" srcOrd="0" destOrd="0" presId="urn:microsoft.com/office/officeart/2008/layout/HorizontalMultiLevelHierarchy"/>
    <dgm:cxn modelId="{6E0B90FB-05D0-4BC8-8C99-CAF11EF23078}" srcId="{0F33A1EC-3CED-4B55-ADE9-837F3AA46445}" destId="{41EC8287-C6B9-4ABA-B520-6CE810C4D8A8}" srcOrd="0" destOrd="0" parTransId="{FF8E770B-CF29-44DD-8D47-1EAB34D07E2F}" sibTransId="{658D6D69-D200-400D-B80A-C6EAA5FB50FF}"/>
    <dgm:cxn modelId="{CDEDFFFB-12FE-4B99-9253-617BFFD1B4D6}" srcId="{95F531B6-6000-4377-B80C-6CFAA79A5857}" destId="{FDBA348C-0592-4FF1-AB70-307C51DEE656}" srcOrd="1" destOrd="0" parTransId="{2074FB9C-CB1C-42E3-AD7D-67A2721B0D08}" sibTransId="{94B1E29C-8B80-47CC-8480-2BCEA73920C7}"/>
    <dgm:cxn modelId="{22D3A8CA-9BDA-4252-BE9F-6676F1191B79}" type="presParOf" srcId="{29CA2195-BA0D-4582-AD5F-3238813CA4AD}" destId="{AD1B8713-A130-40DE-BBB7-F8198D037C89}" srcOrd="0" destOrd="0" presId="urn:microsoft.com/office/officeart/2008/layout/HorizontalMultiLevelHierarchy"/>
    <dgm:cxn modelId="{68F3B32E-50EE-4D71-A765-6EFD7C07E21E}" type="presParOf" srcId="{AD1B8713-A130-40DE-BBB7-F8198D037C89}" destId="{87C0C723-E3E6-4FDC-B5BD-FE92C449DD77}" srcOrd="0" destOrd="0" presId="urn:microsoft.com/office/officeart/2008/layout/HorizontalMultiLevelHierarchy"/>
    <dgm:cxn modelId="{5AD32E03-6CBA-4D89-98A0-075D26306A0B}" type="presParOf" srcId="{AD1B8713-A130-40DE-BBB7-F8198D037C89}" destId="{D2963146-5B0C-492B-B869-5477245963A5}" srcOrd="1" destOrd="0" presId="urn:microsoft.com/office/officeart/2008/layout/HorizontalMultiLevelHierarchy"/>
    <dgm:cxn modelId="{E6C66E47-1018-446F-B913-98ACE8038F45}" type="presParOf" srcId="{D2963146-5B0C-492B-B869-5477245963A5}" destId="{D550B726-88EC-4E0D-9006-14AABE791A59}" srcOrd="0" destOrd="0" presId="urn:microsoft.com/office/officeart/2008/layout/HorizontalMultiLevelHierarchy"/>
    <dgm:cxn modelId="{1DCA842C-78D1-422E-8280-A78BECC902C8}" type="presParOf" srcId="{D550B726-88EC-4E0D-9006-14AABE791A59}" destId="{1529E444-3C94-4536-AB79-F1263A29253D}" srcOrd="0" destOrd="0" presId="urn:microsoft.com/office/officeart/2008/layout/HorizontalMultiLevelHierarchy"/>
    <dgm:cxn modelId="{0C462ABE-D3D1-464B-A1A3-994914C40096}" type="presParOf" srcId="{D2963146-5B0C-492B-B869-5477245963A5}" destId="{27461DBB-207E-45C7-AC5B-A988FB6F96DA}" srcOrd="1" destOrd="0" presId="urn:microsoft.com/office/officeart/2008/layout/HorizontalMultiLevelHierarchy"/>
    <dgm:cxn modelId="{318915C5-0A30-4C58-BE1D-2F0690BC8076}" type="presParOf" srcId="{27461DBB-207E-45C7-AC5B-A988FB6F96DA}" destId="{A5219165-04DA-427D-BD45-AE20A3122A09}" srcOrd="0" destOrd="0" presId="urn:microsoft.com/office/officeart/2008/layout/HorizontalMultiLevelHierarchy"/>
    <dgm:cxn modelId="{C4B4FF9C-B1B9-4071-AE2A-88D30FA47BB5}" type="presParOf" srcId="{27461DBB-207E-45C7-AC5B-A988FB6F96DA}" destId="{2840FCA1-8203-49CB-9210-71173DFF5636}" srcOrd="1" destOrd="0" presId="urn:microsoft.com/office/officeart/2008/layout/HorizontalMultiLevelHierarchy"/>
    <dgm:cxn modelId="{3420233D-6C19-45AA-B1BB-C6AA6F9448D4}" type="presParOf" srcId="{2840FCA1-8203-49CB-9210-71173DFF5636}" destId="{9E978EC3-B73B-4604-9D9B-6D24AB5A0F5A}" srcOrd="0" destOrd="0" presId="urn:microsoft.com/office/officeart/2008/layout/HorizontalMultiLevelHierarchy"/>
    <dgm:cxn modelId="{252834E4-033F-4779-B83B-FCBF0D90485D}" type="presParOf" srcId="{9E978EC3-B73B-4604-9D9B-6D24AB5A0F5A}" destId="{16823D07-54B0-4FFB-9EEF-2D1BEF5553CA}" srcOrd="0" destOrd="0" presId="urn:microsoft.com/office/officeart/2008/layout/HorizontalMultiLevelHierarchy"/>
    <dgm:cxn modelId="{06B6DBCD-7353-424B-9BFD-1C476D7ABCC3}" type="presParOf" srcId="{2840FCA1-8203-49CB-9210-71173DFF5636}" destId="{B90FF7C7-BDE7-4FA0-B2D5-9966813EB167}" srcOrd="1" destOrd="0" presId="urn:microsoft.com/office/officeart/2008/layout/HorizontalMultiLevelHierarchy"/>
    <dgm:cxn modelId="{F0B4924B-BFF7-4417-A2C6-17C9A731A0DA}" type="presParOf" srcId="{B90FF7C7-BDE7-4FA0-B2D5-9966813EB167}" destId="{E624E853-E452-46A7-8162-55304FCED33D}" srcOrd="0" destOrd="0" presId="urn:microsoft.com/office/officeart/2008/layout/HorizontalMultiLevelHierarchy"/>
    <dgm:cxn modelId="{819AD5AB-3C53-43DD-9E3D-F190CE3B7CC9}" type="presParOf" srcId="{B90FF7C7-BDE7-4FA0-B2D5-9966813EB167}" destId="{9EE5BA5C-5967-4EB7-BEFD-3C3038F3D6F9}" srcOrd="1" destOrd="0" presId="urn:microsoft.com/office/officeart/2008/layout/HorizontalMultiLevelHierarchy"/>
    <dgm:cxn modelId="{DD82EE6C-15C0-424B-8238-847080E5BE2B}" type="presParOf" srcId="{9EE5BA5C-5967-4EB7-BEFD-3C3038F3D6F9}" destId="{E3B154FF-5B5B-4B3D-8EED-11074381327E}" srcOrd="0" destOrd="0" presId="urn:microsoft.com/office/officeart/2008/layout/HorizontalMultiLevelHierarchy"/>
    <dgm:cxn modelId="{1A7E0D83-369C-437B-B1EC-AF1099428684}" type="presParOf" srcId="{E3B154FF-5B5B-4B3D-8EED-11074381327E}" destId="{391717A6-88B0-4B6A-BCDC-234FDE73E609}" srcOrd="0" destOrd="0" presId="urn:microsoft.com/office/officeart/2008/layout/HorizontalMultiLevelHierarchy"/>
    <dgm:cxn modelId="{59F58698-DFBE-436D-9C1D-4D469B01A823}" type="presParOf" srcId="{9EE5BA5C-5967-4EB7-BEFD-3C3038F3D6F9}" destId="{6A4649CC-D31B-4FF3-95C8-5A9649FB77CB}" srcOrd="1" destOrd="0" presId="urn:microsoft.com/office/officeart/2008/layout/HorizontalMultiLevelHierarchy"/>
    <dgm:cxn modelId="{6CD03567-1D78-45D7-88C3-5656FEE92AA4}" type="presParOf" srcId="{6A4649CC-D31B-4FF3-95C8-5A9649FB77CB}" destId="{0305B15B-2411-45FB-A584-0FB263CDFE27}" srcOrd="0" destOrd="0" presId="urn:microsoft.com/office/officeart/2008/layout/HorizontalMultiLevelHierarchy"/>
    <dgm:cxn modelId="{CD378C26-2773-4525-A19C-EBA389C64CB2}" type="presParOf" srcId="{6A4649CC-D31B-4FF3-95C8-5A9649FB77CB}" destId="{90BCA341-182F-4A65-868B-82A7C452DF41}" srcOrd="1" destOrd="0" presId="urn:microsoft.com/office/officeart/2008/layout/HorizontalMultiLevelHierarchy"/>
    <dgm:cxn modelId="{FB505F18-8B44-4481-BA78-94198ECEB824}" type="presParOf" srcId="{90BCA341-182F-4A65-868B-82A7C452DF41}" destId="{04A3EA9E-361B-484F-85B2-F8E89A8AC055}" srcOrd="0" destOrd="0" presId="urn:microsoft.com/office/officeart/2008/layout/HorizontalMultiLevelHierarchy"/>
    <dgm:cxn modelId="{2F793616-A4B4-42A5-931F-0DCE7152A308}" type="presParOf" srcId="{04A3EA9E-361B-484F-85B2-F8E89A8AC055}" destId="{D73AB1B0-E8A3-458E-8D5E-EC5A72B286FD}" srcOrd="0" destOrd="0" presId="urn:microsoft.com/office/officeart/2008/layout/HorizontalMultiLevelHierarchy"/>
    <dgm:cxn modelId="{7C0F2743-8F61-4698-B4EE-39E1D0E05415}" type="presParOf" srcId="{90BCA341-182F-4A65-868B-82A7C452DF41}" destId="{D17A5964-05E6-4B3C-9F53-54A434885A0A}" srcOrd="1" destOrd="0" presId="urn:microsoft.com/office/officeart/2008/layout/HorizontalMultiLevelHierarchy"/>
    <dgm:cxn modelId="{3E5E5C68-AAB9-47BA-8C1F-899DA0539447}" type="presParOf" srcId="{D17A5964-05E6-4B3C-9F53-54A434885A0A}" destId="{1ABD6682-71F3-451C-B7B1-6F008CA4E0A7}" srcOrd="0" destOrd="0" presId="urn:microsoft.com/office/officeart/2008/layout/HorizontalMultiLevelHierarchy"/>
    <dgm:cxn modelId="{BA5B71B0-651E-4769-BD42-42947993DCE6}" type="presParOf" srcId="{D17A5964-05E6-4B3C-9F53-54A434885A0A}" destId="{05D5DEBC-E83F-4608-AAF0-D61A973B9C3A}" srcOrd="1" destOrd="0" presId="urn:microsoft.com/office/officeart/2008/layout/HorizontalMultiLevelHierarchy"/>
    <dgm:cxn modelId="{649177CB-5B46-4E2B-B2DD-CB1554E0CC47}" type="presParOf" srcId="{2840FCA1-8203-49CB-9210-71173DFF5636}" destId="{CD38DF78-8035-403C-B719-5DDA6EC714FB}" srcOrd="2" destOrd="0" presId="urn:microsoft.com/office/officeart/2008/layout/HorizontalMultiLevelHierarchy"/>
    <dgm:cxn modelId="{B91F92DF-D6C7-4398-8E40-6BAFD86AE3C2}" type="presParOf" srcId="{CD38DF78-8035-403C-B719-5DDA6EC714FB}" destId="{15517F92-203C-4D21-8559-092BE26A0C38}" srcOrd="0" destOrd="0" presId="urn:microsoft.com/office/officeart/2008/layout/HorizontalMultiLevelHierarchy"/>
    <dgm:cxn modelId="{5396BDA8-6B0E-4C75-BAB9-283F071EACD3}" type="presParOf" srcId="{2840FCA1-8203-49CB-9210-71173DFF5636}" destId="{39320F60-96B0-40CA-8921-C7D189D649E8}" srcOrd="3" destOrd="0" presId="urn:microsoft.com/office/officeart/2008/layout/HorizontalMultiLevelHierarchy"/>
    <dgm:cxn modelId="{88E5CD67-791A-406C-9E80-C8FC98E774C4}" type="presParOf" srcId="{39320F60-96B0-40CA-8921-C7D189D649E8}" destId="{393439D8-4AAA-4FF4-84FA-210EA5B9B8C3}" srcOrd="0" destOrd="0" presId="urn:microsoft.com/office/officeart/2008/layout/HorizontalMultiLevelHierarchy"/>
    <dgm:cxn modelId="{4E6C4149-220C-45E5-BA4D-B6AAAE7F8705}" type="presParOf" srcId="{39320F60-96B0-40CA-8921-C7D189D649E8}" destId="{4DE8172B-4838-40C0-BB77-A80EAD2834CA}" srcOrd="1" destOrd="0" presId="urn:microsoft.com/office/officeart/2008/layout/HorizontalMultiLevelHierarchy"/>
    <dgm:cxn modelId="{42452F6F-6ECC-4E26-BA66-457FAE57C032}" type="presParOf" srcId="{4DE8172B-4838-40C0-BB77-A80EAD2834CA}" destId="{2259FE20-7D4D-4525-A633-C0A13EAB6DC2}" srcOrd="0" destOrd="0" presId="urn:microsoft.com/office/officeart/2008/layout/HorizontalMultiLevelHierarchy"/>
    <dgm:cxn modelId="{B76AE7AA-7003-481E-9E0E-AD8CA1BB9539}" type="presParOf" srcId="{2259FE20-7D4D-4525-A633-C0A13EAB6DC2}" destId="{02208B38-6764-42EA-95DD-F7118A231A7E}" srcOrd="0" destOrd="0" presId="urn:microsoft.com/office/officeart/2008/layout/HorizontalMultiLevelHierarchy"/>
    <dgm:cxn modelId="{C3B14AD1-8EBF-486D-8F0D-8AF800C926FD}" type="presParOf" srcId="{4DE8172B-4838-40C0-BB77-A80EAD2834CA}" destId="{50319601-1421-47C3-98E2-C8C3668FB785}" srcOrd="1" destOrd="0" presId="urn:microsoft.com/office/officeart/2008/layout/HorizontalMultiLevelHierarchy"/>
    <dgm:cxn modelId="{84FFF634-B918-4AA1-83BA-973B0E1A1CF6}" type="presParOf" srcId="{50319601-1421-47C3-98E2-C8C3668FB785}" destId="{8BB90984-87D0-4B5B-BFFC-51EFF6EDDFC0}" srcOrd="0" destOrd="0" presId="urn:microsoft.com/office/officeart/2008/layout/HorizontalMultiLevelHierarchy"/>
    <dgm:cxn modelId="{DBA79DE9-FC00-45E4-B53E-020E9AD6200B}" type="presParOf" srcId="{50319601-1421-47C3-98E2-C8C3668FB785}" destId="{ACC133AA-1E65-4A3F-94B3-16EB1D0177BD}" srcOrd="1" destOrd="0" presId="urn:microsoft.com/office/officeart/2008/layout/HorizontalMultiLevelHierarchy"/>
    <dgm:cxn modelId="{9E45A218-4496-441A-8DD3-C16C75F8EE73}" type="presParOf" srcId="{ACC133AA-1E65-4A3F-94B3-16EB1D0177BD}" destId="{3595D00F-C30A-4B2D-9578-49E8498EEAEB}" srcOrd="0" destOrd="0" presId="urn:microsoft.com/office/officeart/2008/layout/HorizontalMultiLevelHierarchy"/>
    <dgm:cxn modelId="{DA9E10AA-7224-4711-8225-FA556B35A7EA}" type="presParOf" srcId="{3595D00F-C30A-4B2D-9578-49E8498EEAEB}" destId="{2A7B6D29-DC93-4E12-8251-99C6DD41AE28}" srcOrd="0" destOrd="0" presId="urn:microsoft.com/office/officeart/2008/layout/HorizontalMultiLevelHierarchy"/>
    <dgm:cxn modelId="{8FD66E5D-4DB2-47E6-9E72-EB106C61DB9C}" type="presParOf" srcId="{ACC133AA-1E65-4A3F-94B3-16EB1D0177BD}" destId="{453274F4-B85D-4AE4-91F9-33C82090DA41}" srcOrd="1" destOrd="0" presId="urn:microsoft.com/office/officeart/2008/layout/HorizontalMultiLevelHierarchy"/>
    <dgm:cxn modelId="{8ACA9EAF-45BF-482B-9FDC-84E178A93849}" type="presParOf" srcId="{453274F4-B85D-4AE4-91F9-33C82090DA41}" destId="{E9EB9AA7-5C8A-483D-BB7C-C076A66D0D56}" srcOrd="0" destOrd="0" presId="urn:microsoft.com/office/officeart/2008/layout/HorizontalMultiLevelHierarchy"/>
    <dgm:cxn modelId="{0BBA1911-3BF6-4587-B279-28C16AFA8E56}" type="presParOf" srcId="{453274F4-B85D-4AE4-91F9-33C82090DA41}" destId="{3F25C5CF-5AEF-423D-87E8-8333E9358824}" srcOrd="1" destOrd="0" presId="urn:microsoft.com/office/officeart/2008/layout/HorizontalMultiLevelHierarchy"/>
    <dgm:cxn modelId="{F96BCB1D-B62E-44E7-9437-C0F0556662AC}" type="presParOf" srcId="{3F25C5CF-5AEF-423D-87E8-8333E9358824}" destId="{299A67F6-B0DD-47F4-8D93-17E7D6DD5BC8}" srcOrd="0" destOrd="0" presId="urn:microsoft.com/office/officeart/2008/layout/HorizontalMultiLevelHierarchy"/>
    <dgm:cxn modelId="{C6756BE7-4546-4038-BD2F-FA74F4111667}" type="presParOf" srcId="{299A67F6-B0DD-47F4-8D93-17E7D6DD5BC8}" destId="{4492D055-314E-436B-943A-09739B69E2CF}" srcOrd="0" destOrd="0" presId="urn:microsoft.com/office/officeart/2008/layout/HorizontalMultiLevelHierarchy"/>
    <dgm:cxn modelId="{ADCE7AD4-97F9-4D80-AB56-ADB35D418521}" type="presParOf" srcId="{3F25C5CF-5AEF-423D-87E8-8333E9358824}" destId="{3FF18F0A-2F13-49CF-A90F-B6184728662E}" srcOrd="1" destOrd="0" presId="urn:microsoft.com/office/officeart/2008/layout/HorizontalMultiLevelHierarchy"/>
    <dgm:cxn modelId="{975AFC49-1DC6-4D66-A55D-3353147FF3FC}" type="presParOf" srcId="{3FF18F0A-2F13-49CF-A90F-B6184728662E}" destId="{8527DD3D-6E5F-41C7-98A0-826F42991BAF}" srcOrd="0" destOrd="0" presId="urn:microsoft.com/office/officeart/2008/layout/HorizontalMultiLevelHierarchy"/>
    <dgm:cxn modelId="{768C6C77-BF9B-494C-905A-33E8E92ADE11}" type="presParOf" srcId="{3FF18F0A-2F13-49CF-A90F-B6184728662E}" destId="{F9E66672-7397-4B23-BC89-975DE3523652}" srcOrd="1" destOrd="0" presId="urn:microsoft.com/office/officeart/2008/layout/HorizontalMultiLevelHierarchy"/>
    <dgm:cxn modelId="{350F6277-F54A-4800-A193-B0BB58DDB5FF}" type="presParOf" srcId="{3F25C5CF-5AEF-423D-87E8-8333E9358824}" destId="{3F6963F3-AC04-4A85-9518-030F5D3FED20}" srcOrd="2" destOrd="0" presId="urn:microsoft.com/office/officeart/2008/layout/HorizontalMultiLevelHierarchy"/>
    <dgm:cxn modelId="{8E7AB308-0DCA-45AC-8611-26187D1E1DAC}" type="presParOf" srcId="{3F6963F3-AC04-4A85-9518-030F5D3FED20}" destId="{0C354D9E-B36D-4D6B-B367-57698BC46F0F}" srcOrd="0" destOrd="0" presId="urn:microsoft.com/office/officeart/2008/layout/HorizontalMultiLevelHierarchy"/>
    <dgm:cxn modelId="{C49E5672-F820-47BA-A4E2-555A0F16CA35}" type="presParOf" srcId="{3F25C5CF-5AEF-423D-87E8-8333E9358824}" destId="{46059AA5-1677-4A41-9467-6C10D8316AE0}" srcOrd="3" destOrd="0" presId="urn:microsoft.com/office/officeart/2008/layout/HorizontalMultiLevelHierarchy"/>
    <dgm:cxn modelId="{9C718929-E790-429A-90D7-70DE66EE5224}" type="presParOf" srcId="{46059AA5-1677-4A41-9467-6C10D8316AE0}" destId="{8161EA5C-9AD5-4645-978C-C8BB60FBA7BA}" srcOrd="0" destOrd="0" presId="urn:microsoft.com/office/officeart/2008/layout/HorizontalMultiLevelHierarchy"/>
    <dgm:cxn modelId="{7EDADCB0-6103-4075-AB90-45A0ED4C6264}" type="presParOf" srcId="{46059AA5-1677-4A41-9467-6C10D8316AE0}" destId="{8D4C6BE0-3598-4461-A404-10F5FCB848C6}" srcOrd="1" destOrd="0" presId="urn:microsoft.com/office/officeart/2008/layout/HorizontalMultiLevelHierarchy"/>
    <dgm:cxn modelId="{52B1342C-8CD0-420E-9C2E-82197BEEEAB0}" type="presParOf" srcId="{3F25C5CF-5AEF-423D-87E8-8333E9358824}" destId="{1D0A91C5-C4F3-4E77-A721-8F89BAFE2A7B}" srcOrd="4" destOrd="0" presId="urn:microsoft.com/office/officeart/2008/layout/HorizontalMultiLevelHierarchy"/>
    <dgm:cxn modelId="{A9A6A834-FFF5-48E7-86B2-AF08B2A64A50}" type="presParOf" srcId="{1D0A91C5-C4F3-4E77-A721-8F89BAFE2A7B}" destId="{2A096DAC-6535-41DB-94D0-F33677C7EDAC}" srcOrd="0" destOrd="0" presId="urn:microsoft.com/office/officeart/2008/layout/HorizontalMultiLevelHierarchy"/>
    <dgm:cxn modelId="{1A3398F6-981A-4F12-974E-418B09B11823}" type="presParOf" srcId="{3F25C5CF-5AEF-423D-87E8-8333E9358824}" destId="{E3C97FBA-A276-4E3A-AF81-F81EABA25458}" srcOrd="5" destOrd="0" presId="urn:microsoft.com/office/officeart/2008/layout/HorizontalMultiLevelHierarchy"/>
    <dgm:cxn modelId="{641E95C1-E314-4B95-8B52-BEBFD813D789}" type="presParOf" srcId="{E3C97FBA-A276-4E3A-AF81-F81EABA25458}" destId="{792CC5A9-F5C3-4CDD-8D91-10F6B99EEF04}" srcOrd="0" destOrd="0" presId="urn:microsoft.com/office/officeart/2008/layout/HorizontalMultiLevelHierarchy"/>
    <dgm:cxn modelId="{4010C8FF-B72F-439B-9F3C-34AAC47481DE}" type="presParOf" srcId="{E3C97FBA-A276-4E3A-AF81-F81EABA25458}" destId="{C2EEA03D-E250-4982-AA1E-EA86CBA53188}" srcOrd="1" destOrd="0" presId="urn:microsoft.com/office/officeart/2008/layout/HorizontalMultiLevelHierarchy"/>
    <dgm:cxn modelId="{2737B19A-693A-4FE6-A292-80A059632C79}" type="presParOf" srcId="{3F25C5CF-5AEF-423D-87E8-8333E9358824}" destId="{58C30165-C795-4E4D-974C-7B32B020D451}" srcOrd="6" destOrd="0" presId="urn:microsoft.com/office/officeart/2008/layout/HorizontalMultiLevelHierarchy"/>
    <dgm:cxn modelId="{F10800C6-42EA-43AE-9D13-595B19FF43C8}" type="presParOf" srcId="{58C30165-C795-4E4D-974C-7B32B020D451}" destId="{318DF509-E925-42A6-9EC8-28E8B9ECE013}" srcOrd="0" destOrd="0" presId="urn:microsoft.com/office/officeart/2008/layout/HorizontalMultiLevelHierarchy"/>
    <dgm:cxn modelId="{9AD73629-70BD-489C-B7E9-B896DFE2A7B7}" type="presParOf" srcId="{3F25C5CF-5AEF-423D-87E8-8333E9358824}" destId="{AF8CB326-1D7B-4CAC-9670-21350F26AD1A}" srcOrd="7" destOrd="0" presId="urn:microsoft.com/office/officeart/2008/layout/HorizontalMultiLevelHierarchy"/>
    <dgm:cxn modelId="{D7DC4CD2-FAF9-4D45-A2D2-89CEEC44D072}" type="presParOf" srcId="{AF8CB326-1D7B-4CAC-9670-21350F26AD1A}" destId="{16B0D446-187A-4C3F-AFD7-C6D744F225A9}" srcOrd="0" destOrd="0" presId="urn:microsoft.com/office/officeart/2008/layout/HorizontalMultiLevelHierarchy"/>
    <dgm:cxn modelId="{E279B124-1494-44D4-B89C-1E1ABA68E4C4}" type="presParOf" srcId="{AF8CB326-1D7B-4CAC-9670-21350F26AD1A}" destId="{24BA2FE8-E9D0-4109-871C-A8726299D087}" srcOrd="1" destOrd="0" presId="urn:microsoft.com/office/officeart/2008/layout/HorizontalMultiLevelHierarchy"/>
    <dgm:cxn modelId="{5F8FA026-68B8-4D02-B473-8E98A82FC4F5}" type="presParOf" srcId="{3F25C5CF-5AEF-423D-87E8-8333E9358824}" destId="{F7B074BA-D14C-4529-86BF-51EF1FA08053}" srcOrd="8" destOrd="0" presId="urn:microsoft.com/office/officeart/2008/layout/HorizontalMultiLevelHierarchy"/>
    <dgm:cxn modelId="{2E044256-F9DE-4A17-AC7E-CF6CC5FE3443}" type="presParOf" srcId="{F7B074BA-D14C-4529-86BF-51EF1FA08053}" destId="{D66C3AF4-391F-46B6-AC20-4E4CB69ACDF8}" srcOrd="0" destOrd="0" presId="urn:microsoft.com/office/officeart/2008/layout/HorizontalMultiLevelHierarchy"/>
    <dgm:cxn modelId="{B66BE2B0-80C9-465C-8B4A-D5B878B6A5E4}" type="presParOf" srcId="{3F25C5CF-5AEF-423D-87E8-8333E9358824}" destId="{5CF5EF6F-F2F2-47CD-85C5-4408E768F134}" srcOrd="9" destOrd="0" presId="urn:microsoft.com/office/officeart/2008/layout/HorizontalMultiLevelHierarchy"/>
    <dgm:cxn modelId="{F10F1A5D-2D37-4F42-AD70-8CC9B118FB6F}" type="presParOf" srcId="{5CF5EF6F-F2F2-47CD-85C5-4408E768F134}" destId="{EC2EB43E-E132-47AE-9E47-274757B2B78E}" srcOrd="0" destOrd="0" presId="urn:microsoft.com/office/officeart/2008/layout/HorizontalMultiLevelHierarchy"/>
    <dgm:cxn modelId="{C81AE10E-7E9F-427F-BD24-B14C2CC8D967}" type="presParOf" srcId="{5CF5EF6F-F2F2-47CD-85C5-4408E768F134}" destId="{9B1459FD-FB7D-463E-AD18-883C979EE51C}" srcOrd="1" destOrd="0" presId="urn:microsoft.com/office/officeart/2008/layout/HorizontalMultiLevelHierarchy"/>
    <dgm:cxn modelId="{A52EF771-D69A-42EE-82AA-2F9C4ABB3AFC}" type="presParOf" srcId="{4DE8172B-4838-40C0-BB77-A80EAD2834CA}" destId="{61BDC9B5-6047-49CD-8254-073EECF8A3D8}" srcOrd="2" destOrd="0" presId="urn:microsoft.com/office/officeart/2008/layout/HorizontalMultiLevelHierarchy"/>
    <dgm:cxn modelId="{1C7218AE-21C0-4D95-9932-63A72DA8FACC}" type="presParOf" srcId="{61BDC9B5-6047-49CD-8254-073EECF8A3D8}" destId="{E6BB05A9-88A0-43D6-8BBF-9499E8808E3C}" srcOrd="0" destOrd="0" presId="urn:microsoft.com/office/officeart/2008/layout/HorizontalMultiLevelHierarchy"/>
    <dgm:cxn modelId="{EDFA22AE-A90E-4AC9-B946-BE9DF703E915}" type="presParOf" srcId="{4DE8172B-4838-40C0-BB77-A80EAD2834CA}" destId="{03EB4C53-3195-42F8-B313-AF600EA54676}" srcOrd="3" destOrd="0" presId="urn:microsoft.com/office/officeart/2008/layout/HorizontalMultiLevelHierarchy"/>
    <dgm:cxn modelId="{792CC4BA-A393-4D88-86DB-702C20DA75E3}" type="presParOf" srcId="{03EB4C53-3195-42F8-B313-AF600EA54676}" destId="{A8BAF885-5935-43B7-9B33-74A54FECF8A8}" srcOrd="0" destOrd="0" presId="urn:microsoft.com/office/officeart/2008/layout/HorizontalMultiLevelHierarchy"/>
    <dgm:cxn modelId="{AB6B6221-DEF0-49D2-957D-DF7C3749A37D}" type="presParOf" srcId="{03EB4C53-3195-42F8-B313-AF600EA54676}" destId="{A80BB5C7-BDEB-424E-96C2-7E08E22249FC}" srcOrd="1" destOrd="0" presId="urn:microsoft.com/office/officeart/2008/layout/HorizontalMultiLevelHierarchy"/>
    <dgm:cxn modelId="{B2E3742D-2797-46CD-9103-D6BF7D3CF3AD}" type="presParOf" srcId="{A80BB5C7-BDEB-424E-96C2-7E08E22249FC}" destId="{4C46AA8F-82E0-4095-ACFF-F9B25A72B3A5}" srcOrd="0" destOrd="0" presId="urn:microsoft.com/office/officeart/2008/layout/HorizontalMultiLevelHierarchy"/>
    <dgm:cxn modelId="{FC0CC0A0-A140-4C96-AAC7-73EE43EEB95D}" type="presParOf" srcId="{4C46AA8F-82E0-4095-ACFF-F9B25A72B3A5}" destId="{A0188F13-F09D-4857-AC02-01412FD9357C}" srcOrd="0" destOrd="0" presId="urn:microsoft.com/office/officeart/2008/layout/HorizontalMultiLevelHierarchy"/>
    <dgm:cxn modelId="{09E65765-3534-4B2C-97F7-DEAF9EFA8298}" type="presParOf" srcId="{A80BB5C7-BDEB-424E-96C2-7E08E22249FC}" destId="{D1755667-7F88-4DE2-B877-D64F5656648C}" srcOrd="1" destOrd="0" presId="urn:microsoft.com/office/officeart/2008/layout/HorizontalMultiLevelHierarchy"/>
    <dgm:cxn modelId="{CDA77EF4-3948-412A-97CB-6D55670ADB70}" type="presParOf" srcId="{D1755667-7F88-4DE2-B877-D64F5656648C}" destId="{D39F4F09-BB00-4095-9ACF-67583728337D}" srcOrd="0" destOrd="0" presId="urn:microsoft.com/office/officeart/2008/layout/HorizontalMultiLevelHierarchy"/>
    <dgm:cxn modelId="{ACE2146A-4710-4218-AEA6-B663AA01AC21}" type="presParOf" srcId="{D1755667-7F88-4DE2-B877-D64F5656648C}" destId="{9B172833-0C9D-4791-B637-B5736146852D}" srcOrd="1" destOrd="0" presId="urn:microsoft.com/office/officeart/2008/layout/HorizontalMultiLevelHierarchy"/>
    <dgm:cxn modelId="{986B6930-4423-41A8-95B5-088D8467A430}" type="presParOf" srcId="{A80BB5C7-BDEB-424E-96C2-7E08E22249FC}" destId="{131AD731-FD3E-4314-A2B3-C81394E60F9A}" srcOrd="2" destOrd="0" presId="urn:microsoft.com/office/officeart/2008/layout/HorizontalMultiLevelHierarchy"/>
    <dgm:cxn modelId="{88FEF616-0031-47EF-A801-04B0E16BCF1B}" type="presParOf" srcId="{131AD731-FD3E-4314-A2B3-C81394E60F9A}" destId="{64676D7B-3A1D-4831-803E-F621F8A47D6F}" srcOrd="0" destOrd="0" presId="urn:microsoft.com/office/officeart/2008/layout/HorizontalMultiLevelHierarchy"/>
    <dgm:cxn modelId="{36C50A64-3998-4F1E-862E-F79A468AA0BB}" type="presParOf" srcId="{A80BB5C7-BDEB-424E-96C2-7E08E22249FC}" destId="{92E43FBB-B588-4C6E-93F3-AF584FAB35A5}" srcOrd="3" destOrd="0" presId="urn:microsoft.com/office/officeart/2008/layout/HorizontalMultiLevelHierarchy"/>
    <dgm:cxn modelId="{146D465E-7D70-4758-B292-7F8899DC7CC6}" type="presParOf" srcId="{92E43FBB-B588-4C6E-93F3-AF584FAB35A5}" destId="{8065A10F-C061-41BB-BC3A-A7FD30E0F57E}" srcOrd="0" destOrd="0" presId="urn:microsoft.com/office/officeart/2008/layout/HorizontalMultiLevelHierarchy"/>
    <dgm:cxn modelId="{FAD69595-BE24-40F1-9FA5-521F27781B1A}" type="presParOf" srcId="{92E43FBB-B588-4C6E-93F3-AF584FAB35A5}" destId="{DDB776F3-AA01-4D66-9FFD-32E231956AB7}"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583F5DF-EEFD-4BCB-9E17-C03EEFEE6A7F}"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s-ES"/>
        </a:p>
      </dgm:t>
    </dgm:pt>
    <dgm:pt modelId="{1426C96D-40BD-4DC7-BFFC-DEE3A1EFB278}">
      <dgm:prSet phldrT="[Texto]" custT="1"/>
      <dgm:spPr/>
      <dgm:t>
        <a:bodyPr/>
        <a:lstStyle/>
        <a:p>
          <a:r>
            <a:rPr lang="es-MX" sz="2800" b="1" dirty="0">
              <a:latin typeface="Arial" panose="020B0604020202020204" pitchFamily="34" charset="0"/>
              <a:cs typeface="Arial" panose="020B0604020202020204" pitchFamily="34" charset="0"/>
            </a:rPr>
            <a:t>El concepto de biodiversidad: un concepto polisémico.</a:t>
          </a:r>
          <a:endParaRPr lang="es-ES" sz="2800" dirty="0">
            <a:latin typeface="Arial" panose="020B0604020202020204" pitchFamily="34" charset="0"/>
            <a:cs typeface="Arial" panose="020B0604020202020204" pitchFamily="34" charset="0"/>
          </a:endParaRPr>
        </a:p>
      </dgm:t>
    </dgm:pt>
    <dgm:pt modelId="{4FDFE436-79F0-41A4-BE63-985AD553F338}" type="parTrans" cxnId="{1052E7C1-0100-4FE8-AD5A-0813265975B4}">
      <dgm:prSet/>
      <dgm:spPr/>
      <dgm:t>
        <a:bodyPr/>
        <a:lstStyle/>
        <a:p>
          <a:endParaRPr lang="es-ES" sz="1200">
            <a:latin typeface="Arial" panose="020B0604020202020204" pitchFamily="34" charset="0"/>
            <a:cs typeface="Arial" panose="020B0604020202020204" pitchFamily="34" charset="0"/>
          </a:endParaRPr>
        </a:p>
      </dgm:t>
    </dgm:pt>
    <dgm:pt modelId="{33B03552-4E5E-440E-A1A8-07F75BBF6916}" type="sibTrans" cxnId="{1052E7C1-0100-4FE8-AD5A-0813265975B4}">
      <dgm:prSet/>
      <dgm:spPr/>
      <dgm:t>
        <a:bodyPr/>
        <a:lstStyle/>
        <a:p>
          <a:endParaRPr lang="es-ES" sz="1200">
            <a:latin typeface="Arial" panose="020B0604020202020204" pitchFamily="34" charset="0"/>
            <a:cs typeface="Arial" panose="020B0604020202020204" pitchFamily="34" charset="0"/>
          </a:endParaRPr>
        </a:p>
      </dgm:t>
    </dgm:pt>
    <dgm:pt modelId="{25AAE881-C340-4661-8A04-C22788B2A73E}">
      <dgm:prSet phldrT="[Texto]" custT="1"/>
      <dgm:spPr/>
      <dgm:t>
        <a:bodyPr/>
        <a:lstStyle/>
        <a:p>
          <a:r>
            <a:rPr lang="es-MX" sz="1200" dirty="0">
              <a:latin typeface="Arial" panose="020B0604020202020204" pitchFamily="34" charset="0"/>
              <a:cs typeface="Arial" panose="020B0604020202020204" pitchFamily="34" charset="0"/>
            </a:rPr>
            <a:t>Es posible explicitar por lo menos cuatro perspectivas</a:t>
          </a:r>
          <a:endParaRPr lang="es-ES" sz="1200" dirty="0">
            <a:latin typeface="Arial" panose="020B0604020202020204" pitchFamily="34" charset="0"/>
            <a:cs typeface="Arial" panose="020B0604020202020204" pitchFamily="34" charset="0"/>
          </a:endParaRPr>
        </a:p>
      </dgm:t>
    </dgm:pt>
    <dgm:pt modelId="{A4EB7CAC-26AF-4C7D-935D-84D216197602}" type="parTrans" cxnId="{40FFB5FC-818C-42BD-ABAE-F267190BDD68}">
      <dgm:prSet/>
      <dgm:spPr/>
      <dgm:t>
        <a:bodyPr/>
        <a:lstStyle/>
        <a:p>
          <a:endParaRPr lang="es-ES" sz="1200">
            <a:latin typeface="Arial" panose="020B0604020202020204" pitchFamily="34" charset="0"/>
            <a:cs typeface="Arial" panose="020B0604020202020204" pitchFamily="34" charset="0"/>
          </a:endParaRPr>
        </a:p>
      </dgm:t>
    </dgm:pt>
    <dgm:pt modelId="{331EE11A-4B21-439B-BD26-46CF7F4EC1BB}" type="sibTrans" cxnId="{40FFB5FC-818C-42BD-ABAE-F267190BDD68}">
      <dgm:prSet/>
      <dgm:spPr/>
      <dgm:t>
        <a:bodyPr/>
        <a:lstStyle/>
        <a:p>
          <a:endParaRPr lang="es-ES" sz="1200">
            <a:latin typeface="Arial" panose="020B0604020202020204" pitchFamily="34" charset="0"/>
            <a:cs typeface="Arial" panose="020B0604020202020204" pitchFamily="34" charset="0"/>
          </a:endParaRPr>
        </a:p>
      </dgm:t>
    </dgm:pt>
    <dgm:pt modelId="{FF45339A-F31F-41A3-A279-7C818A3F9816}">
      <dgm:prSet phldrT="[Texto]" custT="1"/>
      <dgm:spPr/>
      <dgm:t>
        <a:bodyPr/>
        <a:lstStyle/>
        <a:p>
          <a:r>
            <a:rPr lang="es-MX" sz="1200" dirty="0">
              <a:latin typeface="Arial" panose="020B0604020202020204" pitchFamily="34" charset="0"/>
              <a:cs typeface="Arial" panose="020B0604020202020204" pitchFamily="34" charset="0"/>
            </a:rPr>
            <a:t>desde la perspectiva biológica, comprenderlo como un recurso, como una forma particular de ver el mundo y como un concepto que en la vía cultural.</a:t>
          </a:r>
          <a:endParaRPr lang="es-ES" sz="1200" dirty="0">
            <a:latin typeface="Arial" panose="020B0604020202020204" pitchFamily="34" charset="0"/>
            <a:cs typeface="Arial" panose="020B0604020202020204" pitchFamily="34" charset="0"/>
          </a:endParaRPr>
        </a:p>
      </dgm:t>
    </dgm:pt>
    <dgm:pt modelId="{8A89ABAF-EBB4-4A4F-BE7F-84677DB53C6D}" type="parTrans" cxnId="{B8F51031-45D8-4EC4-BC15-5C252E05F902}">
      <dgm:prSet/>
      <dgm:spPr/>
      <dgm:t>
        <a:bodyPr/>
        <a:lstStyle/>
        <a:p>
          <a:endParaRPr lang="es-ES" sz="1200">
            <a:latin typeface="Arial" panose="020B0604020202020204" pitchFamily="34" charset="0"/>
            <a:cs typeface="Arial" panose="020B0604020202020204" pitchFamily="34" charset="0"/>
          </a:endParaRPr>
        </a:p>
      </dgm:t>
    </dgm:pt>
    <dgm:pt modelId="{83C48F92-7533-4D54-8B59-684BB5C64B47}" type="sibTrans" cxnId="{B8F51031-45D8-4EC4-BC15-5C252E05F902}">
      <dgm:prSet/>
      <dgm:spPr/>
      <dgm:t>
        <a:bodyPr/>
        <a:lstStyle/>
        <a:p>
          <a:endParaRPr lang="es-ES" sz="1200">
            <a:latin typeface="Arial" panose="020B0604020202020204" pitchFamily="34" charset="0"/>
            <a:cs typeface="Arial" panose="020B0604020202020204" pitchFamily="34" charset="0"/>
          </a:endParaRPr>
        </a:p>
      </dgm:t>
    </dgm:pt>
    <dgm:pt modelId="{2F593DB3-496E-4C3C-9E71-648EB59FE55D}">
      <dgm:prSet phldrT="[Texto]" custT="1"/>
      <dgm:spPr/>
      <dgm:t>
        <a:bodyPr/>
        <a:lstStyle/>
        <a:p>
          <a:r>
            <a:rPr lang="es-MX" sz="1200" dirty="0">
              <a:latin typeface="Arial" panose="020B0604020202020204" pitchFamily="34" charset="0"/>
              <a:cs typeface="Arial" panose="020B0604020202020204" pitchFamily="34" charset="0"/>
            </a:rPr>
            <a:t>La construcción y desarrollo del concepto de biodiversidad en el campo de la biología, Wilson, O. Edward lo vincula de manera directa con la teoría de la evolución de Darwin.</a:t>
          </a:r>
          <a:endParaRPr lang="es-ES" sz="1200" dirty="0">
            <a:latin typeface="Arial" panose="020B0604020202020204" pitchFamily="34" charset="0"/>
            <a:cs typeface="Arial" panose="020B0604020202020204" pitchFamily="34" charset="0"/>
          </a:endParaRPr>
        </a:p>
      </dgm:t>
    </dgm:pt>
    <dgm:pt modelId="{45A56B33-CFD0-49E8-9877-AA736FFCFAB0}" type="parTrans" cxnId="{8D9ABC39-D1E7-4E76-8361-57AF1AAFF3C9}">
      <dgm:prSet/>
      <dgm:spPr/>
      <dgm:t>
        <a:bodyPr/>
        <a:lstStyle/>
        <a:p>
          <a:endParaRPr lang="es-ES" sz="1200">
            <a:latin typeface="Arial" panose="020B0604020202020204" pitchFamily="34" charset="0"/>
            <a:cs typeface="Arial" panose="020B0604020202020204" pitchFamily="34" charset="0"/>
          </a:endParaRPr>
        </a:p>
      </dgm:t>
    </dgm:pt>
    <dgm:pt modelId="{4324551E-BDF7-4FC4-83C7-A6B5F9DEFB1E}" type="sibTrans" cxnId="{8D9ABC39-D1E7-4E76-8361-57AF1AAFF3C9}">
      <dgm:prSet/>
      <dgm:spPr/>
      <dgm:t>
        <a:bodyPr/>
        <a:lstStyle/>
        <a:p>
          <a:endParaRPr lang="es-ES" sz="1200">
            <a:latin typeface="Arial" panose="020B0604020202020204" pitchFamily="34" charset="0"/>
            <a:cs typeface="Arial" panose="020B0604020202020204" pitchFamily="34" charset="0"/>
          </a:endParaRPr>
        </a:p>
      </dgm:t>
    </dgm:pt>
    <dgm:pt modelId="{92DD0842-5617-460C-9E7B-33B8BD49B17E}">
      <dgm:prSet custT="1"/>
      <dgm:spPr/>
      <dgm:t>
        <a:bodyPr/>
        <a:lstStyle/>
        <a:p>
          <a:r>
            <a:rPr lang="es-MX" sz="1200" dirty="0">
              <a:latin typeface="Arial" panose="020B0604020202020204" pitchFamily="34" charset="0"/>
              <a:cs typeface="Arial" panose="020B0604020202020204" pitchFamily="34" charset="0"/>
            </a:rPr>
            <a:t>Los niveles de organización de importancia para la diversidad biológica se distribuyen según la siguiente jerarquía: </a:t>
          </a:r>
        </a:p>
      </dgm:t>
    </dgm:pt>
    <dgm:pt modelId="{AA96C6FC-7CF9-4B3F-8C5C-07D9640DE23D}" type="parTrans" cxnId="{9C608C29-59DB-4491-8F3F-B43213B1938B}">
      <dgm:prSet/>
      <dgm:spPr/>
      <dgm:t>
        <a:bodyPr/>
        <a:lstStyle/>
        <a:p>
          <a:endParaRPr lang="es-ES" sz="1200">
            <a:latin typeface="Arial" panose="020B0604020202020204" pitchFamily="34" charset="0"/>
            <a:cs typeface="Arial" panose="020B0604020202020204" pitchFamily="34" charset="0"/>
          </a:endParaRPr>
        </a:p>
      </dgm:t>
    </dgm:pt>
    <dgm:pt modelId="{2A811F8E-9A27-4113-B306-5D0CDDE2E73A}" type="sibTrans" cxnId="{9C608C29-59DB-4491-8F3F-B43213B1938B}">
      <dgm:prSet/>
      <dgm:spPr/>
      <dgm:t>
        <a:bodyPr/>
        <a:lstStyle/>
        <a:p>
          <a:endParaRPr lang="es-ES" sz="1200">
            <a:latin typeface="Arial" panose="020B0604020202020204" pitchFamily="34" charset="0"/>
            <a:cs typeface="Arial" panose="020B0604020202020204" pitchFamily="34" charset="0"/>
          </a:endParaRPr>
        </a:p>
      </dgm:t>
    </dgm:pt>
    <dgm:pt modelId="{2408DF2C-5F48-4FDE-B0D4-9F84032B1FD1}">
      <dgm:prSet custT="1"/>
      <dgm:spPr/>
      <dgm:t>
        <a:bodyPr/>
        <a:lstStyle/>
        <a:p>
          <a:r>
            <a:rPr lang="es-MX" sz="1200" dirty="0">
              <a:latin typeface="Arial" panose="020B0604020202020204" pitchFamily="34" charset="0"/>
              <a:cs typeface="Arial" panose="020B0604020202020204" pitchFamily="34" charset="0"/>
            </a:rPr>
            <a:t>Ecosistema</a:t>
          </a:r>
          <a:endParaRPr lang="es-ES" sz="1200" dirty="0">
            <a:latin typeface="Arial" panose="020B0604020202020204" pitchFamily="34" charset="0"/>
            <a:cs typeface="Arial" panose="020B0604020202020204" pitchFamily="34" charset="0"/>
          </a:endParaRPr>
        </a:p>
      </dgm:t>
    </dgm:pt>
    <dgm:pt modelId="{080A53F6-DC2C-4F7A-9051-9B92886A3AD0}" type="parTrans" cxnId="{EFF83BC2-0662-4C20-B977-9275FA525BF0}">
      <dgm:prSet/>
      <dgm:spPr/>
      <dgm:t>
        <a:bodyPr/>
        <a:lstStyle/>
        <a:p>
          <a:endParaRPr lang="es-ES" sz="1200">
            <a:latin typeface="Arial" panose="020B0604020202020204" pitchFamily="34" charset="0"/>
            <a:cs typeface="Arial" panose="020B0604020202020204" pitchFamily="34" charset="0"/>
          </a:endParaRPr>
        </a:p>
      </dgm:t>
    </dgm:pt>
    <dgm:pt modelId="{A9D81F72-29A9-4C97-9835-110B3899D17D}" type="sibTrans" cxnId="{EFF83BC2-0662-4C20-B977-9275FA525BF0}">
      <dgm:prSet/>
      <dgm:spPr/>
      <dgm:t>
        <a:bodyPr/>
        <a:lstStyle/>
        <a:p>
          <a:endParaRPr lang="es-ES" sz="1200">
            <a:latin typeface="Arial" panose="020B0604020202020204" pitchFamily="34" charset="0"/>
            <a:cs typeface="Arial" panose="020B0604020202020204" pitchFamily="34" charset="0"/>
          </a:endParaRPr>
        </a:p>
      </dgm:t>
    </dgm:pt>
    <dgm:pt modelId="{F4CFB8FE-906D-435F-9EA9-C86ADEDAC271}">
      <dgm:prSet custT="1"/>
      <dgm:spPr/>
      <dgm:t>
        <a:bodyPr/>
        <a:lstStyle/>
        <a:p>
          <a:r>
            <a:rPr lang="es-MX" sz="1200" dirty="0">
              <a:latin typeface="Arial" panose="020B0604020202020204" pitchFamily="34" charset="0"/>
              <a:cs typeface="Arial" panose="020B0604020202020204" pitchFamily="34" charset="0"/>
            </a:rPr>
            <a:t>Comunidad</a:t>
          </a:r>
        </a:p>
      </dgm:t>
    </dgm:pt>
    <dgm:pt modelId="{D01A7672-05EB-43CD-A488-3A10B4713385}" type="parTrans" cxnId="{9D46C0D0-4D42-4621-8C65-5DC0DA564440}">
      <dgm:prSet/>
      <dgm:spPr/>
      <dgm:t>
        <a:bodyPr/>
        <a:lstStyle/>
        <a:p>
          <a:endParaRPr lang="es-ES" sz="1200">
            <a:latin typeface="Arial" panose="020B0604020202020204" pitchFamily="34" charset="0"/>
            <a:cs typeface="Arial" panose="020B0604020202020204" pitchFamily="34" charset="0"/>
          </a:endParaRPr>
        </a:p>
      </dgm:t>
    </dgm:pt>
    <dgm:pt modelId="{B7DDCF05-6495-43BE-AE2B-380C69A1689D}" type="sibTrans" cxnId="{9D46C0D0-4D42-4621-8C65-5DC0DA564440}">
      <dgm:prSet/>
      <dgm:spPr/>
      <dgm:t>
        <a:bodyPr/>
        <a:lstStyle/>
        <a:p>
          <a:endParaRPr lang="es-ES" sz="1200">
            <a:latin typeface="Arial" panose="020B0604020202020204" pitchFamily="34" charset="0"/>
            <a:cs typeface="Arial" panose="020B0604020202020204" pitchFamily="34" charset="0"/>
          </a:endParaRPr>
        </a:p>
      </dgm:t>
    </dgm:pt>
    <dgm:pt modelId="{62014F1D-27DA-49A1-AD7C-530558B491DA}">
      <dgm:prSet custT="1"/>
      <dgm:spPr/>
      <dgm:t>
        <a:bodyPr/>
        <a:lstStyle/>
        <a:p>
          <a:r>
            <a:rPr lang="es-MX" sz="1200" dirty="0">
              <a:latin typeface="Arial" panose="020B0604020202020204" pitchFamily="34" charset="0"/>
              <a:cs typeface="Arial" panose="020B0604020202020204" pitchFamily="34" charset="0"/>
            </a:rPr>
            <a:t>Genero</a:t>
          </a:r>
        </a:p>
      </dgm:t>
    </dgm:pt>
    <dgm:pt modelId="{AE064904-6B67-4C87-AA94-1273EAF48A18}" type="parTrans" cxnId="{A2849835-99EC-4D81-ABB4-42184D3841C5}">
      <dgm:prSet/>
      <dgm:spPr/>
      <dgm:t>
        <a:bodyPr/>
        <a:lstStyle/>
        <a:p>
          <a:endParaRPr lang="es-ES" sz="1200">
            <a:latin typeface="Arial" panose="020B0604020202020204" pitchFamily="34" charset="0"/>
            <a:cs typeface="Arial" panose="020B0604020202020204" pitchFamily="34" charset="0"/>
          </a:endParaRPr>
        </a:p>
      </dgm:t>
    </dgm:pt>
    <dgm:pt modelId="{4D9BA7DE-851D-48BA-829F-7F2A3F9D3ADC}" type="sibTrans" cxnId="{A2849835-99EC-4D81-ABB4-42184D3841C5}">
      <dgm:prSet/>
      <dgm:spPr/>
      <dgm:t>
        <a:bodyPr/>
        <a:lstStyle/>
        <a:p>
          <a:endParaRPr lang="es-ES" sz="1200">
            <a:latin typeface="Arial" panose="020B0604020202020204" pitchFamily="34" charset="0"/>
            <a:cs typeface="Arial" panose="020B0604020202020204" pitchFamily="34" charset="0"/>
          </a:endParaRPr>
        </a:p>
      </dgm:t>
    </dgm:pt>
    <dgm:pt modelId="{B8D6419A-0373-439F-8581-7B672365ADC4}">
      <dgm:prSet custT="1"/>
      <dgm:spPr/>
      <dgm:t>
        <a:bodyPr/>
        <a:lstStyle/>
        <a:p>
          <a:r>
            <a:rPr lang="es-MX" sz="1200">
              <a:latin typeface="Arial" panose="020B0604020202020204" pitchFamily="34" charset="0"/>
              <a:cs typeface="Arial" panose="020B0604020202020204" pitchFamily="34" charset="0"/>
            </a:rPr>
            <a:t>Especie</a:t>
          </a:r>
        </a:p>
      </dgm:t>
    </dgm:pt>
    <dgm:pt modelId="{707ACE52-8EA4-4199-89E3-35153452BD40}" type="parTrans" cxnId="{C7462421-9106-4A59-A385-69D2D906CA86}">
      <dgm:prSet/>
      <dgm:spPr/>
      <dgm:t>
        <a:bodyPr/>
        <a:lstStyle/>
        <a:p>
          <a:endParaRPr lang="es-ES" sz="1200">
            <a:latin typeface="Arial" panose="020B0604020202020204" pitchFamily="34" charset="0"/>
            <a:cs typeface="Arial" panose="020B0604020202020204" pitchFamily="34" charset="0"/>
          </a:endParaRPr>
        </a:p>
      </dgm:t>
    </dgm:pt>
    <dgm:pt modelId="{1AF7A879-A1ED-42A0-A295-5E33DB5DA415}" type="sibTrans" cxnId="{C7462421-9106-4A59-A385-69D2D906CA86}">
      <dgm:prSet/>
      <dgm:spPr/>
      <dgm:t>
        <a:bodyPr/>
        <a:lstStyle/>
        <a:p>
          <a:endParaRPr lang="es-ES" sz="1200">
            <a:latin typeface="Arial" panose="020B0604020202020204" pitchFamily="34" charset="0"/>
            <a:cs typeface="Arial" panose="020B0604020202020204" pitchFamily="34" charset="0"/>
          </a:endParaRPr>
        </a:p>
      </dgm:t>
    </dgm:pt>
    <dgm:pt modelId="{BB16CD76-41DD-473A-878F-B8EC35B4DE2C}">
      <dgm:prSet custT="1"/>
      <dgm:spPr/>
      <dgm:t>
        <a:bodyPr/>
        <a:lstStyle/>
        <a:p>
          <a:r>
            <a:rPr lang="es-MX" sz="1200" dirty="0">
              <a:latin typeface="Arial" panose="020B0604020202020204" pitchFamily="34" charset="0"/>
              <a:cs typeface="Arial" panose="020B0604020202020204" pitchFamily="34" charset="0"/>
            </a:rPr>
            <a:t>Organismo</a:t>
          </a:r>
        </a:p>
      </dgm:t>
    </dgm:pt>
    <dgm:pt modelId="{B6B9E287-7972-4461-81A3-463287BCF47D}" type="parTrans" cxnId="{970ABE14-B52B-4312-BC03-06A3CA5F1CD9}">
      <dgm:prSet/>
      <dgm:spPr/>
      <dgm:t>
        <a:bodyPr/>
        <a:lstStyle/>
        <a:p>
          <a:endParaRPr lang="es-ES" sz="1200">
            <a:latin typeface="Arial" panose="020B0604020202020204" pitchFamily="34" charset="0"/>
            <a:cs typeface="Arial" panose="020B0604020202020204" pitchFamily="34" charset="0"/>
          </a:endParaRPr>
        </a:p>
      </dgm:t>
    </dgm:pt>
    <dgm:pt modelId="{5C0200E4-481B-4FD8-AF7E-93F91237525B}" type="sibTrans" cxnId="{970ABE14-B52B-4312-BC03-06A3CA5F1CD9}">
      <dgm:prSet/>
      <dgm:spPr/>
      <dgm:t>
        <a:bodyPr/>
        <a:lstStyle/>
        <a:p>
          <a:endParaRPr lang="es-ES" sz="1200">
            <a:latin typeface="Arial" panose="020B0604020202020204" pitchFamily="34" charset="0"/>
            <a:cs typeface="Arial" panose="020B0604020202020204" pitchFamily="34" charset="0"/>
          </a:endParaRPr>
        </a:p>
      </dgm:t>
    </dgm:pt>
    <dgm:pt modelId="{58ADDA03-8D5B-42DF-903D-E6C534B9BCD3}">
      <dgm:prSet custT="1"/>
      <dgm:spPr/>
      <dgm:t>
        <a:bodyPr/>
        <a:lstStyle/>
        <a:p>
          <a:r>
            <a:rPr lang="es-MX" sz="1200">
              <a:latin typeface="Arial" panose="020B0604020202020204" pitchFamily="34" charset="0"/>
              <a:cs typeface="Arial" panose="020B0604020202020204" pitchFamily="34" charset="0"/>
            </a:rPr>
            <a:t>gen</a:t>
          </a:r>
        </a:p>
      </dgm:t>
    </dgm:pt>
    <dgm:pt modelId="{22A84DE0-A430-4A80-A09D-2B04B2AB76EB}" type="parTrans" cxnId="{03F898A0-BDBE-4B00-A9E9-82317566C995}">
      <dgm:prSet/>
      <dgm:spPr/>
      <dgm:t>
        <a:bodyPr/>
        <a:lstStyle/>
        <a:p>
          <a:endParaRPr lang="es-ES" sz="1200">
            <a:latin typeface="Arial" panose="020B0604020202020204" pitchFamily="34" charset="0"/>
            <a:cs typeface="Arial" panose="020B0604020202020204" pitchFamily="34" charset="0"/>
          </a:endParaRPr>
        </a:p>
      </dgm:t>
    </dgm:pt>
    <dgm:pt modelId="{F3AC579C-729D-44A3-A060-5D1A5BFF1697}" type="sibTrans" cxnId="{03F898A0-BDBE-4B00-A9E9-82317566C995}">
      <dgm:prSet/>
      <dgm:spPr/>
      <dgm:t>
        <a:bodyPr/>
        <a:lstStyle/>
        <a:p>
          <a:endParaRPr lang="es-ES" sz="1200">
            <a:latin typeface="Arial" panose="020B0604020202020204" pitchFamily="34" charset="0"/>
            <a:cs typeface="Arial" panose="020B0604020202020204" pitchFamily="34" charset="0"/>
          </a:endParaRPr>
        </a:p>
      </dgm:t>
    </dgm:pt>
    <dgm:pt modelId="{F50EBA15-3E04-4AAB-87F2-5D97C3601B3F}">
      <dgm:prSet custT="1"/>
      <dgm:spPr/>
      <dgm:t>
        <a:bodyPr/>
        <a:lstStyle/>
        <a:p>
          <a:r>
            <a:rPr lang="es-MX" sz="1200" dirty="0">
              <a:latin typeface="Arial" panose="020B0604020202020204" pitchFamily="34" charset="0"/>
              <a:cs typeface="Arial" panose="020B0604020202020204" pitchFamily="34" charset="0"/>
            </a:rPr>
            <a:t>Martínez J.G. (2002), plantea, que </a:t>
          </a:r>
          <a:endParaRPr lang="es-ES" sz="1200" dirty="0">
            <a:latin typeface="Arial" panose="020B0604020202020204" pitchFamily="34" charset="0"/>
            <a:cs typeface="Arial" panose="020B0604020202020204" pitchFamily="34" charset="0"/>
          </a:endParaRPr>
        </a:p>
      </dgm:t>
    </dgm:pt>
    <dgm:pt modelId="{5D34BEFF-4318-4A8E-99EC-C030114CE671}" type="parTrans" cxnId="{D624861C-AF82-42F5-AB69-2280FF07349E}">
      <dgm:prSet/>
      <dgm:spPr/>
      <dgm:t>
        <a:bodyPr/>
        <a:lstStyle/>
        <a:p>
          <a:endParaRPr lang="es-ES"/>
        </a:p>
      </dgm:t>
    </dgm:pt>
    <dgm:pt modelId="{1208FB77-69E1-432B-8C03-5CDA590A113C}" type="sibTrans" cxnId="{D624861C-AF82-42F5-AB69-2280FF07349E}">
      <dgm:prSet/>
      <dgm:spPr/>
      <dgm:t>
        <a:bodyPr/>
        <a:lstStyle/>
        <a:p>
          <a:endParaRPr lang="es-ES"/>
        </a:p>
      </dgm:t>
    </dgm:pt>
    <dgm:pt modelId="{557C89FF-DF18-4DE3-A72E-F506281FCB8E}">
      <dgm:prSet custT="1"/>
      <dgm:spPr/>
      <dgm:t>
        <a:bodyPr/>
        <a:lstStyle/>
        <a:p>
          <a:r>
            <a:rPr lang="es-MX" sz="1200" dirty="0">
              <a:latin typeface="Arial" panose="020B0604020202020204" pitchFamily="34" charset="0"/>
              <a:cs typeface="Arial" panose="020B0604020202020204" pitchFamily="34" charset="0"/>
            </a:rPr>
            <a:t>la biodiversidad es el resultado de la acción conjunta de procesos ecológicos, como</a:t>
          </a:r>
          <a:endParaRPr lang="es-ES" sz="1200" dirty="0">
            <a:latin typeface="Arial" panose="020B0604020202020204" pitchFamily="34" charset="0"/>
            <a:cs typeface="Arial" panose="020B0604020202020204" pitchFamily="34" charset="0"/>
          </a:endParaRPr>
        </a:p>
      </dgm:t>
    </dgm:pt>
    <dgm:pt modelId="{7DD34F4F-D6D5-48A1-8A91-6A0B14EC605A}" type="parTrans" cxnId="{AFEEE8A3-BCAC-40DF-8323-E74F2C488141}">
      <dgm:prSet/>
      <dgm:spPr/>
      <dgm:t>
        <a:bodyPr/>
        <a:lstStyle/>
        <a:p>
          <a:endParaRPr lang="es-ES"/>
        </a:p>
      </dgm:t>
    </dgm:pt>
    <dgm:pt modelId="{CB6E2777-2F9C-4B05-B8D3-64A5543E8F4E}" type="sibTrans" cxnId="{AFEEE8A3-BCAC-40DF-8323-E74F2C488141}">
      <dgm:prSet/>
      <dgm:spPr/>
      <dgm:t>
        <a:bodyPr/>
        <a:lstStyle/>
        <a:p>
          <a:endParaRPr lang="es-ES"/>
        </a:p>
      </dgm:t>
    </dgm:pt>
    <dgm:pt modelId="{E04404FB-9AB2-4BCE-BA49-E1055BBEB4E5}">
      <dgm:prSet custT="1"/>
      <dgm:spPr/>
      <dgm:t>
        <a:bodyPr/>
        <a:lstStyle/>
        <a:p>
          <a:r>
            <a:rPr lang="es-MX" sz="1200" dirty="0">
              <a:latin typeface="Arial" panose="020B0604020202020204" pitchFamily="34" charset="0"/>
              <a:cs typeface="Arial" panose="020B0604020202020204" pitchFamily="34" charset="0"/>
            </a:rPr>
            <a:t>la selección natural, la competencia, el flujo génico o la especiación.</a:t>
          </a:r>
          <a:endParaRPr lang="es-ES" sz="1200" dirty="0">
            <a:latin typeface="Arial" panose="020B0604020202020204" pitchFamily="34" charset="0"/>
            <a:cs typeface="Arial" panose="020B0604020202020204" pitchFamily="34" charset="0"/>
          </a:endParaRPr>
        </a:p>
      </dgm:t>
    </dgm:pt>
    <dgm:pt modelId="{0CA8D066-83E9-42EE-9309-51683FB839D5}" type="parTrans" cxnId="{A6F88C78-C14B-46F5-9FE7-7DC1B70F3D6B}">
      <dgm:prSet/>
      <dgm:spPr/>
      <dgm:t>
        <a:bodyPr/>
        <a:lstStyle/>
        <a:p>
          <a:endParaRPr lang="es-ES"/>
        </a:p>
      </dgm:t>
    </dgm:pt>
    <dgm:pt modelId="{FAE3A59F-2574-4F37-A55E-F03B047CDBDC}" type="sibTrans" cxnId="{A6F88C78-C14B-46F5-9FE7-7DC1B70F3D6B}">
      <dgm:prSet/>
      <dgm:spPr/>
      <dgm:t>
        <a:bodyPr/>
        <a:lstStyle/>
        <a:p>
          <a:endParaRPr lang="es-ES"/>
        </a:p>
      </dgm:t>
    </dgm:pt>
    <dgm:pt modelId="{39D369F2-CE74-4967-BF10-0348F497DBDA}">
      <dgm:prSet custT="1"/>
      <dgm:spPr/>
      <dgm:t>
        <a:bodyPr/>
        <a:lstStyle/>
        <a:p>
          <a:r>
            <a:rPr lang="es-MX" sz="1200" dirty="0" err="1">
              <a:latin typeface="Arial" panose="020B0604020202020204" pitchFamily="34" charset="0"/>
              <a:cs typeface="Arial" panose="020B0604020202020204" pitchFamily="34" charset="0"/>
            </a:rPr>
            <a:t>Rozzi</a:t>
          </a:r>
          <a:r>
            <a:rPr lang="es-MX" sz="1200" dirty="0">
              <a:latin typeface="Arial" panose="020B0604020202020204" pitchFamily="34" charset="0"/>
              <a:cs typeface="Arial" panose="020B0604020202020204" pitchFamily="34" charset="0"/>
            </a:rPr>
            <a:t> R, </a:t>
          </a:r>
          <a:r>
            <a:rPr lang="es-MX" sz="1200" dirty="0" err="1">
              <a:latin typeface="Arial" panose="020B0604020202020204" pitchFamily="34" charset="0"/>
              <a:cs typeface="Arial" panose="020B0604020202020204" pitchFamily="34" charset="0"/>
            </a:rPr>
            <a:t>Feinsinger</a:t>
          </a:r>
          <a:r>
            <a:rPr lang="es-MX" sz="1200" dirty="0">
              <a:latin typeface="Arial" panose="020B0604020202020204" pitchFamily="34" charset="0"/>
              <a:cs typeface="Arial" panose="020B0604020202020204" pitchFamily="34" charset="0"/>
            </a:rPr>
            <a:t> P, </a:t>
          </a:r>
          <a:r>
            <a:rPr lang="es-MX" sz="1200" dirty="0" err="1">
              <a:latin typeface="Arial" panose="020B0604020202020204" pitchFamily="34" charset="0"/>
              <a:cs typeface="Arial" panose="020B0604020202020204" pitchFamily="34" charset="0"/>
            </a:rPr>
            <a:t>Massardo</a:t>
          </a:r>
          <a:r>
            <a:rPr lang="es-MX" sz="1200" dirty="0">
              <a:latin typeface="Arial" panose="020B0604020202020204" pitchFamily="34" charset="0"/>
              <a:cs typeface="Arial" panose="020B0604020202020204" pitchFamily="34" charset="0"/>
            </a:rPr>
            <a:t>, </a:t>
          </a:r>
          <a:r>
            <a:rPr lang="es-MX" sz="1200" dirty="0" err="1">
              <a:latin typeface="Arial" panose="020B0604020202020204" pitchFamily="34" charset="0"/>
              <a:cs typeface="Arial" panose="020B0604020202020204" pitchFamily="34" charset="0"/>
            </a:rPr>
            <a:t>Primack</a:t>
          </a:r>
          <a:r>
            <a:rPr lang="es-MX" sz="1200" dirty="0">
              <a:latin typeface="Arial" panose="020B0604020202020204" pitchFamily="34" charset="0"/>
              <a:cs typeface="Arial" panose="020B0604020202020204" pitchFamily="34" charset="0"/>
            </a:rPr>
            <a:t>, (2001), señalan que</a:t>
          </a:r>
          <a:endParaRPr lang="es-ES" sz="1200" dirty="0">
            <a:latin typeface="Arial" panose="020B0604020202020204" pitchFamily="34" charset="0"/>
            <a:cs typeface="Arial" panose="020B0604020202020204" pitchFamily="34" charset="0"/>
          </a:endParaRPr>
        </a:p>
      </dgm:t>
    </dgm:pt>
    <dgm:pt modelId="{033568A7-5F1B-4696-A015-ED32B9B71764}" type="parTrans" cxnId="{F67F598F-FB07-41AA-B2D2-751F81079CCE}">
      <dgm:prSet/>
      <dgm:spPr/>
      <dgm:t>
        <a:bodyPr/>
        <a:lstStyle/>
        <a:p>
          <a:endParaRPr lang="es-ES"/>
        </a:p>
      </dgm:t>
    </dgm:pt>
    <dgm:pt modelId="{871A5B23-57A2-4304-AC8D-8323E0605134}" type="sibTrans" cxnId="{F67F598F-FB07-41AA-B2D2-751F81079CCE}">
      <dgm:prSet/>
      <dgm:spPr/>
      <dgm:t>
        <a:bodyPr/>
        <a:lstStyle/>
        <a:p>
          <a:endParaRPr lang="es-ES"/>
        </a:p>
      </dgm:t>
    </dgm:pt>
    <dgm:pt modelId="{4495F956-0DA5-40A1-BC25-EE2BFDACB4FC}">
      <dgm:prSet custT="1"/>
      <dgm:spPr/>
      <dgm:t>
        <a:bodyPr/>
        <a:lstStyle/>
        <a:p>
          <a:r>
            <a:rPr lang="es-MX" sz="1200" dirty="0">
              <a:latin typeface="Arial" panose="020B0604020202020204" pitchFamily="34" charset="0"/>
              <a:cs typeface="Arial" panose="020B0604020202020204" pitchFamily="34" charset="0"/>
            </a:rPr>
            <a:t>la enorme y compleja diversidad biológica puede ser descrita y analizada dentro de un esquema jerárquico: Composición, estructura y función.</a:t>
          </a:r>
          <a:endParaRPr lang="es-ES" sz="1200" dirty="0">
            <a:latin typeface="Arial" panose="020B0604020202020204" pitchFamily="34" charset="0"/>
            <a:cs typeface="Arial" panose="020B0604020202020204" pitchFamily="34" charset="0"/>
          </a:endParaRPr>
        </a:p>
      </dgm:t>
    </dgm:pt>
    <dgm:pt modelId="{6E43F1CB-4CBD-4565-9A33-90A435E81368}" type="parTrans" cxnId="{6CB6E3B3-8D27-495A-B6EE-D3B5D6C3ECCD}">
      <dgm:prSet/>
      <dgm:spPr/>
      <dgm:t>
        <a:bodyPr/>
        <a:lstStyle/>
        <a:p>
          <a:endParaRPr lang="es-ES"/>
        </a:p>
      </dgm:t>
    </dgm:pt>
    <dgm:pt modelId="{7DEB7144-C31B-460B-8330-8520E9F194E0}" type="sibTrans" cxnId="{6CB6E3B3-8D27-495A-B6EE-D3B5D6C3ECCD}">
      <dgm:prSet/>
      <dgm:spPr/>
      <dgm:t>
        <a:bodyPr/>
        <a:lstStyle/>
        <a:p>
          <a:endParaRPr lang="es-ES"/>
        </a:p>
      </dgm:t>
    </dgm:pt>
    <dgm:pt modelId="{7A01AD01-85FE-4ECE-8AFC-317F71BEE073}">
      <dgm:prSet custT="1"/>
      <dgm:spPr/>
      <dgm:t>
        <a:bodyPr/>
        <a:lstStyle/>
        <a:p>
          <a:r>
            <a:rPr lang="es-MX" sz="1200" dirty="0">
              <a:latin typeface="Arial" panose="020B0604020202020204" pitchFamily="34" charset="0"/>
              <a:cs typeface="Arial" panose="020B0604020202020204" pitchFamily="34" charset="0"/>
            </a:rPr>
            <a:t>Escobar, A. (1999) señala, que en el convenio sobre la diversidad biológica (CDB) subyace una mirada de la biodiversidad como recurso. </a:t>
          </a:r>
          <a:endParaRPr lang="es-ES" sz="1200" dirty="0">
            <a:latin typeface="Arial" panose="020B0604020202020204" pitchFamily="34" charset="0"/>
            <a:cs typeface="Arial" panose="020B0604020202020204" pitchFamily="34" charset="0"/>
          </a:endParaRPr>
        </a:p>
      </dgm:t>
    </dgm:pt>
    <dgm:pt modelId="{BC150689-433D-4548-87A8-7517F52FC36F}" type="parTrans" cxnId="{C9EE52FA-B7DF-4758-B4E7-0DFA8D760FCE}">
      <dgm:prSet/>
      <dgm:spPr/>
      <dgm:t>
        <a:bodyPr/>
        <a:lstStyle/>
        <a:p>
          <a:endParaRPr lang="es-ES"/>
        </a:p>
      </dgm:t>
    </dgm:pt>
    <dgm:pt modelId="{DB352681-123F-4F1E-9E60-72264BA7B065}" type="sibTrans" cxnId="{C9EE52FA-B7DF-4758-B4E7-0DFA8D760FCE}">
      <dgm:prSet/>
      <dgm:spPr/>
      <dgm:t>
        <a:bodyPr/>
        <a:lstStyle/>
        <a:p>
          <a:endParaRPr lang="es-ES"/>
        </a:p>
      </dgm:t>
    </dgm:pt>
    <dgm:pt modelId="{A134C974-9EBE-4F01-B0C0-C12B67F9DFEE}">
      <dgm:prSet custT="1"/>
      <dgm:spPr/>
      <dgm:t>
        <a:bodyPr/>
        <a:lstStyle/>
        <a:p>
          <a:r>
            <a:rPr lang="es-MX" sz="1200" dirty="0">
              <a:latin typeface="Arial" panose="020B0604020202020204" pitchFamily="34" charset="0"/>
              <a:cs typeface="Arial" panose="020B0604020202020204" pitchFamily="34" charset="0"/>
            </a:rPr>
            <a:t>En el (CDB) se define a la biodiversidad “ diversidad biológica se entiende la variabilidad de organismos vivos de cualquier fuente, incluidos, entre otras cosas, los ecosistemas terrestres y marinos y otros ecosistemas acuáticos</a:t>
          </a:r>
          <a:br>
            <a:rPr lang="es-MX" sz="900" dirty="0"/>
          </a:br>
          <a:endParaRPr lang="es-ES" sz="900" dirty="0"/>
        </a:p>
      </dgm:t>
    </dgm:pt>
    <dgm:pt modelId="{E9DD0D11-5E59-4419-BA9A-350EE49566C6}" type="parTrans" cxnId="{996AE343-7104-4B19-B2C7-9C5721A65FA9}">
      <dgm:prSet/>
      <dgm:spPr/>
      <dgm:t>
        <a:bodyPr/>
        <a:lstStyle/>
        <a:p>
          <a:endParaRPr lang="es-ES"/>
        </a:p>
      </dgm:t>
    </dgm:pt>
    <dgm:pt modelId="{F1A6680E-239B-445D-B07E-BD89375CA3EF}" type="sibTrans" cxnId="{996AE343-7104-4B19-B2C7-9C5721A65FA9}">
      <dgm:prSet/>
      <dgm:spPr/>
      <dgm:t>
        <a:bodyPr/>
        <a:lstStyle/>
        <a:p>
          <a:endParaRPr lang="es-ES"/>
        </a:p>
      </dgm:t>
    </dgm:pt>
    <dgm:pt modelId="{FDB010EF-2715-450F-A33D-B1914EA8F1B9}" type="pres">
      <dgm:prSet presAssocID="{6583F5DF-EEFD-4BCB-9E17-C03EEFEE6A7F}" presName="hierChild1" presStyleCnt="0">
        <dgm:presLayoutVars>
          <dgm:chPref val="1"/>
          <dgm:dir/>
          <dgm:animOne val="branch"/>
          <dgm:animLvl val="lvl"/>
          <dgm:resizeHandles/>
        </dgm:presLayoutVars>
      </dgm:prSet>
      <dgm:spPr/>
    </dgm:pt>
    <dgm:pt modelId="{EFFEE137-A12C-4E59-8ED0-FE4EB0A0C1F8}" type="pres">
      <dgm:prSet presAssocID="{1426C96D-40BD-4DC7-BFFC-DEE3A1EFB278}" presName="hierRoot1" presStyleCnt="0"/>
      <dgm:spPr/>
    </dgm:pt>
    <dgm:pt modelId="{5009686E-9930-43AA-85D9-176BE4EA0899}" type="pres">
      <dgm:prSet presAssocID="{1426C96D-40BD-4DC7-BFFC-DEE3A1EFB278}" presName="composite" presStyleCnt="0"/>
      <dgm:spPr/>
    </dgm:pt>
    <dgm:pt modelId="{EE222170-9FFF-4D8C-A27B-CB758BA96FFC}" type="pres">
      <dgm:prSet presAssocID="{1426C96D-40BD-4DC7-BFFC-DEE3A1EFB278}" presName="background" presStyleLbl="node0" presStyleIdx="0" presStyleCnt="1"/>
      <dgm:spPr/>
    </dgm:pt>
    <dgm:pt modelId="{DF8ED1EC-9832-4C44-B1E0-C97E402B0D5F}" type="pres">
      <dgm:prSet presAssocID="{1426C96D-40BD-4DC7-BFFC-DEE3A1EFB278}" presName="text" presStyleLbl="fgAcc0" presStyleIdx="0" presStyleCnt="1" custScaleX="1081222" custScaleY="207541" custLinFactY="-100000" custLinFactNeighborX="66311" custLinFactNeighborY="-100873">
        <dgm:presLayoutVars>
          <dgm:chPref val="3"/>
        </dgm:presLayoutVars>
      </dgm:prSet>
      <dgm:spPr/>
    </dgm:pt>
    <dgm:pt modelId="{10F4A786-B93E-4590-B1C9-93BE5BAB3BFD}" type="pres">
      <dgm:prSet presAssocID="{1426C96D-40BD-4DC7-BFFC-DEE3A1EFB278}" presName="hierChild2" presStyleCnt="0"/>
      <dgm:spPr/>
    </dgm:pt>
    <dgm:pt modelId="{2BA2F93C-DEEA-4277-97B3-556B82B3986F}" type="pres">
      <dgm:prSet presAssocID="{A4EB7CAC-26AF-4C7D-935D-84D216197602}" presName="Name10" presStyleLbl="parChTrans1D2" presStyleIdx="0" presStyleCnt="6"/>
      <dgm:spPr/>
    </dgm:pt>
    <dgm:pt modelId="{64B94FF9-CDB6-4D6C-BD2A-D8A7053B04ED}" type="pres">
      <dgm:prSet presAssocID="{25AAE881-C340-4661-8A04-C22788B2A73E}" presName="hierRoot2" presStyleCnt="0"/>
      <dgm:spPr/>
    </dgm:pt>
    <dgm:pt modelId="{BEA10CB8-19A5-4071-9B8C-67A3DD4354A3}" type="pres">
      <dgm:prSet presAssocID="{25AAE881-C340-4661-8A04-C22788B2A73E}" presName="composite2" presStyleCnt="0"/>
      <dgm:spPr/>
    </dgm:pt>
    <dgm:pt modelId="{D2F09B71-FACC-4CF1-9179-8B8F4713EA5A}" type="pres">
      <dgm:prSet presAssocID="{25AAE881-C340-4661-8A04-C22788B2A73E}" presName="background2" presStyleLbl="node2" presStyleIdx="0" presStyleCnt="6"/>
      <dgm:spPr/>
    </dgm:pt>
    <dgm:pt modelId="{FF7ED1AE-44C5-4C6B-BDE8-ACB8AF43B35F}" type="pres">
      <dgm:prSet presAssocID="{25AAE881-C340-4661-8A04-C22788B2A73E}" presName="text2" presStyleLbl="fgAcc2" presStyleIdx="0" presStyleCnt="6" custScaleX="204801" custScaleY="226041" custLinFactNeighborX="535" custLinFactNeighborY="-84823">
        <dgm:presLayoutVars>
          <dgm:chPref val="3"/>
        </dgm:presLayoutVars>
      </dgm:prSet>
      <dgm:spPr/>
    </dgm:pt>
    <dgm:pt modelId="{5CFE719C-6F39-42F0-986D-23BD1987E585}" type="pres">
      <dgm:prSet presAssocID="{25AAE881-C340-4661-8A04-C22788B2A73E}" presName="hierChild3" presStyleCnt="0"/>
      <dgm:spPr/>
    </dgm:pt>
    <dgm:pt modelId="{82935530-D746-46C5-ADF2-DA45C2844C3C}" type="pres">
      <dgm:prSet presAssocID="{8A89ABAF-EBB4-4A4F-BE7F-84677DB53C6D}" presName="Name17" presStyleLbl="parChTrans1D3" presStyleIdx="0" presStyleCnt="10"/>
      <dgm:spPr/>
    </dgm:pt>
    <dgm:pt modelId="{4DAEE7D0-5296-4DE0-BADD-A9D8220FB0EF}" type="pres">
      <dgm:prSet presAssocID="{FF45339A-F31F-41A3-A279-7C818A3F9816}" presName="hierRoot3" presStyleCnt="0"/>
      <dgm:spPr/>
    </dgm:pt>
    <dgm:pt modelId="{65C877D4-7CAC-47B4-A574-8C54206FF5A9}" type="pres">
      <dgm:prSet presAssocID="{FF45339A-F31F-41A3-A279-7C818A3F9816}" presName="composite3" presStyleCnt="0"/>
      <dgm:spPr/>
    </dgm:pt>
    <dgm:pt modelId="{DE64D5E3-737A-4CF1-9A85-712A391D1DFE}" type="pres">
      <dgm:prSet presAssocID="{FF45339A-F31F-41A3-A279-7C818A3F9816}" presName="background3" presStyleLbl="node3" presStyleIdx="0" presStyleCnt="10"/>
      <dgm:spPr/>
    </dgm:pt>
    <dgm:pt modelId="{6A02630F-67D2-409F-A305-2A86E9C7BCE3}" type="pres">
      <dgm:prSet presAssocID="{FF45339A-F31F-41A3-A279-7C818A3F9816}" presName="text3" presStyleLbl="fgAcc3" presStyleIdx="0" presStyleCnt="10" custScaleX="238306" custScaleY="554656" custLinFactNeighborX="273" custLinFactNeighborY="14744">
        <dgm:presLayoutVars>
          <dgm:chPref val="3"/>
        </dgm:presLayoutVars>
      </dgm:prSet>
      <dgm:spPr/>
    </dgm:pt>
    <dgm:pt modelId="{6B5266F9-86A8-486E-9C92-BD863CDC8253}" type="pres">
      <dgm:prSet presAssocID="{FF45339A-F31F-41A3-A279-7C818A3F9816}" presName="hierChild4" presStyleCnt="0"/>
      <dgm:spPr/>
    </dgm:pt>
    <dgm:pt modelId="{BB76686D-E06B-4008-8978-A00AF0D9FBE5}" type="pres">
      <dgm:prSet presAssocID="{45A56B33-CFD0-49E8-9877-AA736FFCFAB0}" presName="Name10" presStyleLbl="parChTrans1D2" presStyleIdx="1" presStyleCnt="6"/>
      <dgm:spPr/>
    </dgm:pt>
    <dgm:pt modelId="{A59CD05B-7D75-42BF-97B0-62BABAB4C4E9}" type="pres">
      <dgm:prSet presAssocID="{2F593DB3-496E-4C3C-9E71-648EB59FE55D}" presName="hierRoot2" presStyleCnt="0"/>
      <dgm:spPr/>
    </dgm:pt>
    <dgm:pt modelId="{3C4C9119-9683-4BDE-BD3B-66A01C6FDF2D}" type="pres">
      <dgm:prSet presAssocID="{2F593DB3-496E-4C3C-9E71-648EB59FE55D}" presName="composite2" presStyleCnt="0"/>
      <dgm:spPr/>
    </dgm:pt>
    <dgm:pt modelId="{59A09B5D-EC84-4DB7-B808-E4DF30A2D4C5}" type="pres">
      <dgm:prSet presAssocID="{2F593DB3-496E-4C3C-9E71-648EB59FE55D}" presName="background2" presStyleLbl="node2" presStyleIdx="1" presStyleCnt="6"/>
      <dgm:spPr/>
    </dgm:pt>
    <dgm:pt modelId="{23CD918C-AC3C-4DE2-AD2B-D68B131118F6}" type="pres">
      <dgm:prSet presAssocID="{2F593DB3-496E-4C3C-9E71-648EB59FE55D}" presName="text2" presStyleLbl="fgAcc2" presStyleIdx="1" presStyleCnt="6" custScaleX="231953" custScaleY="602511" custLinFactNeighborX="64358" custLinFactNeighborY="-85251">
        <dgm:presLayoutVars>
          <dgm:chPref val="3"/>
        </dgm:presLayoutVars>
      </dgm:prSet>
      <dgm:spPr/>
    </dgm:pt>
    <dgm:pt modelId="{AA5B8570-A583-4A3A-B8A3-D9EFD7B6224A}" type="pres">
      <dgm:prSet presAssocID="{2F593DB3-496E-4C3C-9E71-648EB59FE55D}" presName="hierChild3" presStyleCnt="0"/>
      <dgm:spPr/>
    </dgm:pt>
    <dgm:pt modelId="{8D0EA6A1-90F6-4084-8174-53AD6BFA7CDF}" type="pres">
      <dgm:prSet presAssocID="{BC150689-433D-4548-87A8-7517F52FC36F}" presName="Name10" presStyleLbl="parChTrans1D2" presStyleIdx="2" presStyleCnt="6"/>
      <dgm:spPr/>
    </dgm:pt>
    <dgm:pt modelId="{1E4C245C-4A90-4BBB-8B1F-DAD07F023AE5}" type="pres">
      <dgm:prSet presAssocID="{7A01AD01-85FE-4ECE-8AFC-317F71BEE073}" presName="hierRoot2" presStyleCnt="0"/>
      <dgm:spPr/>
    </dgm:pt>
    <dgm:pt modelId="{36C216E3-14C5-45D1-9626-3012C31B16F7}" type="pres">
      <dgm:prSet presAssocID="{7A01AD01-85FE-4ECE-8AFC-317F71BEE073}" presName="composite2" presStyleCnt="0"/>
      <dgm:spPr/>
    </dgm:pt>
    <dgm:pt modelId="{24AA8255-8490-496F-8D7C-32051E7ABA53}" type="pres">
      <dgm:prSet presAssocID="{7A01AD01-85FE-4ECE-8AFC-317F71BEE073}" presName="background2" presStyleLbl="node2" presStyleIdx="2" presStyleCnt="6"/>
      <dgm:spPr/>
    </dgm:pt>
    <dgm:pt modelId="{7BAD6C73-2367-4563-B46D-93554FC23C0F}" type="pres">
      <dgm:prSet presAssocID="{7A01AD01-85FE-4ECE-8AFC-317F71BEE073}" presName="text2" presStyleLbl="fgAcc2" presStyleIdx="2" presStyleCnt="6" custScaleX="220013" custScaleY="760913" custLinFactX="600000" custLinFactNeighborX="671023" custLinFactNeighborY="-95380">
        <dgm:presLayoutVars>
          <dgm:chPref val="3"/>
        </dgm:presLayoutVars>
      </dgm:prSet>
      <dgm:spPr/>
    </dgm:pt>
    <dgm:pt modelId="{FB506E7A-6ADD-44C8-B92C-F67CCD918660}" type="pres">
      <dgm:prSet presAssocID="{7A01AD01-85FE-4ECE-8AFC-317F71BEE073}" presName="hierChild3" presStyleCnt="0"/>
      <dgm:spPr/>
    </dgm:pt>
    <dgm:pt modelId="{31771160-8C57-4643-A889-9B8EE0DB190F}" type="pres">
      <dgm:prSet presAssocID="{E9DD0D11-5E59-4419-BA9A-350EE49566C6}" presName="Name17" presStyleLbl="parChTrans1D3" presStyleIdx="1" presStyleCnt="10"/>
      <dgm:spPr/>
    </dgm:pt>
    <dgm:pt modelId="{CC5C3CF0-ED28-46B0-B78D-A2E2271F8C4C}" type="pres">
      <dgm:prSet presAssocID="{A134C974-9EBE-4F01-B0C0-C12B67F9DFEE}" presName="hierRoot3" presStyleCnt="0"/>
      <dgm:spPr/>
    </dgm:pt>
    <dgm:pt modelId="{AE97CA16-C5C9-427C-98BD-D9D999D831A9}" type="pres">
      <dgm:prSet presAssocID="{A134C974-9EBE-4F01-B0C0-C12B67F9DFEE}" presName="composite3" presStyleCnt="0"/>
      <dgm:spPr/>
    </dgm:pt>
    <dgm:pt modelId="{4ABE5E3F-08FB-414F-87BF-E8075C8278B2}" type="pres">
      <dgm:prSet presAssocID="{A134C974-9EBE-4F01-B0C0-C12B67F9DFEE}" presName="background3" presStyleLbl="node3" presStyleIdx="1" presStyleCnt="10"/>
      <dgm:spPr/>
    </dgm:pt>
    <dgm:pt modelId="{745E6937-39C1-41CA-A267-9F3AB35D7D8F}" type="pres">
      <dgm:prSet presAssocID="{A134C974-9EBE-4F01-B0C0-C12B67F9DFEE}" presName="text3" presStyleLbl="fgAcc3" presStyleIdx="1" presStyleCnt="10" custScaleX="455855" custScaleY="373302" custLinFactX="558121" custLinFactY="24930" custLinFactNeighborX="600000" custLinFactNeighborY="100000">
        <dgm:presLayoutVars>
          <dgm:chPref val="3"/>
        </dgm:presLayoutVars>
      </dgm:prSet>
      <dgm:spPr/>
    </dgm:pt>
    <dgm:pt modelId="{DE7259F8-B7AA-4A98-A1A2-1BBC2F05EC32}" type="pres">
      <dgm:prSet presAssocID="{A134C974-9EBE-4F01-B0C0-C12B67F9DFEE}" presName="hierChild4" presStyleCnt="0"/>
      <dgm:spPr/>
    </dgm:pt>
    <dgm:pt modelId="{572F9F3F-344F-4069-A553-A969B3D7AA3F}" type="pres">
      <dgm:prSet presAssocID="{033568A7-5F1B-4696-A015-ED32B9B71764}" presName="Name10" presStyleLbl="parChTrans1D2" presStyleIdx="3" presStyleCnt="6"/>
      <dgm:spPr/>
    </dgm:pt>
    <dgm:pt modelId="{E72C1344-5228-49A5-B45E-DBE2AE490E22}" type="pres">
      <dgm:prSet presAssocID="{39D369F2-CE74-4967-BF10-0348F497DBDA}" presName="hierRoot2" presStyleCnt="0"/>
      <dgm:spPr/>
    </dgm:pt>
    <dgm:pt modelId="{FFBAFBF4-9C1C-45F3-AE28-A5B5D940C717}" type="pres">
      <dgm:prSet presAssocID="{39D369F2-CE74-4967-BF10-0348F497DBDA}" presName="composite2" presStyleCnt="0"/>
      <dgm:spPr/>
    </dgm:pt>
    <dgm:pt modelId="{350F1A2E-27AD-489A-831C-FB6D30AD118C}" type="pres">
      <dgm:prSet presAssocID="{39D369F2-CE74-4967-BF10-0348F497DBDA}" presName="background2" presStyleLbl="node2" presStyleIdx="3" presStyleCnt="6"/>
      <dgm:spPr/>
    </dgm:pt>
    <dgm:pt modelId="{BDC44683-8C9F-4222-ADFF-8079B7C95AB7}" type="pres">
      <dgm:prSet presAssocID="{39D369F2-CE74-4967-BF10-0348F497DBDA}" presName="text2" presStyleLbl="fgAcc2" presStyleIdx="3" presStyleCnt="6" custScaleX="200872" custScaleY="345993" custLinFactX="297792" custLinFactNeighborX="300000" custLinFactNeighborY="-86720">
        <dgm:presLayoutVars>
          <dgm:chPref val="3"/>
        </dgm:presLayoutVars>
      </dgm:prSet>
      <dgm:spPr/>
    </dgm:pt>
    <dgm:pt modelId="{0D3F5EF7-7EF4-4DF5-BDC7-649999A7E2BE}" type="pres">
      <dgm:prSet presAssocID="{39D369F2-CE74-4967-BF10-0348F497DBDA}" presName="hierChild3" presStyleCnt="0"/>
      <dgm:spPr/>
    </dgm:pt>
    <dgm:pt modelId="{B573B4C0-ACA5-40AC-951F-733397D96B0B}" type="pres">
      <dgm:prSet presAssocID="{6E43F1CB-4CBD-4565-9A33-90A435E81368}" presName="Name17" presStyleLbl="parChTrans1D3" presStyleIdx="2" presStyleCnt="10"/>
      <dgm:spPr/>
    </dgm:pt>
    <dgm:pt modelId="{0BDFB85F-CA48-48B7-BB4A-0FC2D0B7DDDD}" type="pres">
      <dgm:prSet presAssocID="{4495F956-0DA5-40A1-BC25-EE2BFDACB4FC}" presName="hierRoot3" presStyleCnt="0"/>
      <dgm:spPr/>
    </dgm:pt>
    <dgm:pt modelId="{35635A8C-9065-4E0F-8B49-B5853A6C60D1}" type="pres">
      <dgm:prSet presAssocID="{4495F956-0DA5-40A1-BC25-EE2BFDACB4FC}" presName="composite3" presStyleCnt="0"/>
      <dgm:spPr/>
    </dgm:pt>
    <dgm:pt modelId="{729ABF2B-3BF7-485D-A3DE-0CD44342CCA3}" type="pres">
      <dgm:prSet presAssocID="{4495F956-0DA5-40A1-BC25-EE2BFDACB4FC}" presName="background3" presStyleLbl="node3" presStyleIdx="2" presStyleCnt="10"/>
      <dgm:spPr/>
    </dgm:pt>
    <dgm:pt modelId="{FE4D0E43-01A5-46FD-B73C-1500BA81ACC2}" type="pres">
      <dgm:prSet presAssocID="{4495F956-0DA5-40A1-BC25-EE2BFDACB4FC}" presName="text3" presStyleLbl="fgAcc3" presStyleIdx="2" presStyleCnt="10" custScaleX="223245" custScaleY="466152" custLinFactX="298389" custLinFactNeighborX="300000" custLinFactNeighborY="-27142">
        <dgm:presLayoutVars>
          <dgm:chPref val="3"/>
        </dgm:presLayoutVars>
      </dgm:prSet>
      <dgm:spPr/>
    </dgm:pt>
    <dgm:pt modelId="{7FF51754-B9E2-4A35-81D9-CC11A28D8D41}" type="pres">
      <dgm:prSet presAssocID="{4495F956-0DA5-40A1-BC25-EE2BFDACB4FC}" presName="hierChild4" presStyleCnt="0"/>
      <dgm:spPr/>
    </dgm:pt>
    <dgm:pt modelId="{0C507985-CCF8-4D0F-A5A5-90915212465A}" type="pres">
      <dgm:prSet presAssocID="{5D34BEFF-4318-4A8E-99EC-C030114CE671}" presName="Name10" presStyleLbl="parChTrans1D2" presStyleIdx="4" presStyleCnt="6"/>
      <dgm:spPr/>
    </dgm:pt>
    <dgm:pt modelId="{585AB6CE-5063-442A-A639-F1DC5C101F65}" type="pres">
      <dgm:prSet presAssocID="{F50EBA15-3E04-4AAB-87F2-5D97C3601B3F}" presName="hierRoot2" presStyleCnt="0"/>
      <dgm:spPr/>
    </dgm:pt>
    <dgm:pt modelId="{F153ED78-6779-410A-A4F9-F5B8169C9ACE}" type="pres">
      <dgm:prSet presAssocID="{F50EBA15-3E04-4AAB-87F2-5D97C3601B3F}" presName="composite2" presStyleCnt="0"/>
      <dgm:spPr/>
    </dgm:pt>
    <dgm:pt modelId="{CB7663DF-D144-47E7-8EA4-2B53E851D046}" type="pres">
      <dgm:prSet presAssocID="{F50EBA15-3E04-4AAB-87F2-5D97C3601B3F}" presName="background2" presStyleLbl="node2" presStyleIdx="4" presStyleCnt="6"/>
      <dgm:spPr/>
    </dgm:pt>
    <dgm:pt modelId="{CE2A938C-BF0A-4D6C-A381-4C207219A3F6}" type="pres">
      <dgm:prSet presAssocID="{F50EBA15-3E04-4AAB-87F2-5D97C3601B3F}" presName="text2" presStyleLbl="fgAcc2" presStyleIdx="4" presStyleCnt="6" custScaleX="176968" custScaleY="183351" custLinFactX="26705" custLinFactNeighborX="100000" custLinFactNeighborY="-82169">
        <dgm:presLayoutVars>
          <dgm:chPref val="3"/>
        </dgm:presLayoutVars>
      </dgm:prSet>
      <dgm:spPr/>
    </dgm:pt>
    <dgm:pt modelId="{BC0A66C0-B108-425F-BD22-1400C17C3CF0}" type="pres">
      <dgm:prSet presAssocID="{F50EBA15-3E04-4AAB-87F2-5D97C3601B3F}" presName="hierChild3" presStyleCnt="0"/>
      <dgm:spPr/>
    </dgm:pt>
    <dgm:pt modelId="{4C937B27-ABAD-4DB9-A8F3-4D4EF11E03EA}" type="pres">
      <dgm:prSet presAssocID="{7DD34F4F-D6D5-48A1-8A91-6A0B14EC605A}" presName="Name17" presStyleLbl="parChTrans1D3" presStyleIdx="3" presStyleCnt="10"/>
      <dgm:spPr/>
    </dgm:pt>
    <dgm:pt modelId="{55CE17F0-EF1A-470F-822C-A25244149BAD}" type="pres">
      <dgm:prSet presAssocID="{557C89FF-DF18-4DE3-A72E-F506281FCB8E}" presName="hierRoot3" presStyleCnt="0"/>
      <dgm:spPr/>
    </dgm:pt>
    <dgm:pt modelId="{FBC10DF9-C4E7-4ACF-8B88-BD1EC45477E8}" type="pres">
      <dgm:prSet presAssocID="{557C89FF-DF18-4DE3-A72E-F506281FCB8E}" presName="composite3" presStyleCnt="0"/>
      <dgm:spPr/>
    </dgm:pt>
    <dgm:pt modelId="{10F71865-6514-4521-8DCC-1167B5184808}" type="pres">
      <dgm:prSet presAssocID="{557C89FF-DF18-4DE3-A72E-F506281FCB8E}" presName="background3" presStyleLbl="node3" presStyleIdx="3" presStyleCnt="10"/>
      <dgm:spPr/>
    </dgm:pt>
    <dgm:pt modelId="{B4DD65CE-DCCB-4047-9921-FE5AD2A0E7DB}" type="pres">
      <dgm:prSet presAssocID="{557C89FF-DF18-4DE3-A72E-F506281FCB8E}" presName="text3" presStyleLbl="fgAcc3" presStyleIdx="3" presStyleCnt="10" custScaleX="176764" custScaleY="419732" custLinFactX="26030" custLinFactNeighborX="100000" custLinFactNeighborY="-44623">
        <dgm:presLayoutVars>
          <dgm:chPref val="3"/>
        </dgm:presLayoutVars>
      </dgm:prSet>
      <dgm:spPr/>
    </dgm:pt>
    <dgm:pt modelId="{2C9375CE-3915-4FBF-98F0-553CAD6B43B6}" type="pres">
      <dgm:prSet presAssocID="{557C89FF-DF18-4DE3-A72E-F506281FCB8E}" presName="hierChild4" presStyleCnt="0"/>
      <dgm:spPr/>
    </dgm:pt>
    <dgm:pt modelId="{1686D080-4831-4ED5-AE9A-66CCA3562B1C}" type="pres">
      <dgm:prSet presAssocID="{0CA8D066-83E9-42EE-9309-51683FB839D5}" presName="Name23" presStyleLbl="parChTrans1D4" presStyleIdx="0" presStyleCnt="1"/>
      <dgm:spPr/>
    </dgm:pt>
    <dgm:pt modelId="{C59CBCD9-966D-4927-8848-6A77B236C711}" type="pres">
      <dgm:prSet presAssocID="{E04404FB-9AB2-4BCE-BA49-E1055BBEB4E5}" presName="hierRoot4" presStyleCnt="0"/>
      <dgm:spPr/>
    </dgm:pt>
    <dgm:pt modelId="{2E4D8C62-524D-4211-92A4-110B0F2DE8A9}" type="pres">
      <dgm:prSet presAssocID="{E04404FB-9AB2-4BCE-BA49-E1055BBEB4E5}" presName="composite4" presStyleCnt="0"/>
      <dgm:spPr/>
    </dgm:pt>
    <dgm:pt modelId="{E41DF30F-71D0-4957-914F-B81E379817B1}" type="pres">
      <dgm:prSet presAssocID="{E04404FB-9AB2-4BCE-BA49-E1055BBEB4E5}" presName="background4" presStyleLbl="node4" presStyleIdx="0" presStyleCnt="1"/>
      <dgm:spPr/>
    </dgm:pt>
    <dgm:pt modelId="{F9298F49-61E9-4E6D-9C55-67BE706CFB5A}" type="pres">
      <dgm:prSet presAssocID="{E04404FB-9AB2-4BCE-BA49-E1055BBEB4E5}" presName="text4" presStyleLbl="fgAcc4" presStyleIdx="0" presStyleCnt="1" custScaleX="168796" custScaleY="360539" custLinFactX="27796" custLinFactNeighborX="100000" custLinFactNeighborY="-29318">
        <dgm:presLayoutVars>
          <dgm:chPref val="3"/>
        </dgm:presLayoutVars>
      </dgm:prSet>
      <dgm:spPr/>
    </dgm:pt>
    <dgm:pt modelId="{332675B4-F6D4-4792-ABC2-B75B23553AD0}" type="pres">
      <dgm:prSet presAssocID="{E04404FB-9AB2-4BCE-BA49-E1055BBEB4E5}" presName="hierChild5" presStyleCnt="0"/>
      <dgm:spPr/>
    </dgm:pt>
    <dgm:pt modelId="{5E6A6F22-9911-4BFE-8A58-77FE8B846D21}" type="pres">
      <dgm:prSet presAssocID="{AA96C6FC-7CF9-4B3F-8C5C-07D9640DE23D}" presName="Name10" presStyleLbl="parChTrans1D2" presStyleIdx="5" presStyleCnt="6"/>
      <dgm:spPr/>
    </dgm:pt>
    <dgm:pt modelId="{A90FC3CB-5569-4F06-BB63-913B96118187}" type="pres">
      <dgm:prSet presAssocID="{92DD0842-5617-460C-9E7B-33B8BD49B17E}" presName="hierRoot2" presStyleCnt="0"/>
      <dgm:spPr/>
    </dgm:pt>
    <dgm:pt modelId="{395A102A-B5C7-42E9-A77A-F9DCDC1AD5CF}" type="pres">
      <dgm:prSet presAssocID="{92DD0842-5617-460C-9E7B-33B8BD49B17E}" presName="composite2" presStyleCnt="0"/>
      <dgm:spPr/>
    </dgm:pt>
    <dgm:pt modelId="{B8477BB8-CD87-4EC7-B2FE-F34F1123534C}" type="pres">
      <dgm:prSet presAssocID="{92DD0842-5617-460C-9E7B-33B8BD49B17E}" presName="background2" presStyleLbl="node2" presStyleIdx="5" presStyleCnt="6"/>
      <dgm:spPr/>
    </dgm:pt>
    <dgm:pt modelId="{FCBED49D-7AEA-47DC-9ED3-58B5A704E8B8}" type="pres">
      <dgm:prSet presAssocID="{92DD0842-5617-460C-9E7B-33B8BD49B17E}" presName="text2" presStyleLbl="fgAcc2" presStyleIdx="5" presStyleCnt="6" custScaleX="403902" custScaleY="225501" custLinFactX="-399761" custLinFactNeighborX="-400000" custLinFactNeighborY="-82279">
        <dgm:presLayoutVars>
          <dgm:chPref val="3"/>
        </dgm:presLayoutVars>
      </dgm:prSet>
      <dgm:spPr/>
    </dgm:pt>
    <dgm:pt modelId="{F865EC0E-AE80-4056-94D7-22457D5500AD}" type="pres">
      <dgm:prSet presAssocID="{92DD0842-5617-460C-9E7B-33B8BD49B17E}" presName="hierChild3" presStyleCnt="0"/>
      <dgm:spPr/>
    </dgm:pt>
    <dgm:pt modelId="{00B13D2D-70B4-4805-AF3B-96D2076C5E5B}" type="pres">
      <dgm:prSet presAssocID="{080A53F6-DC2C-4F7A-9051-9B92886A3AD0}" presName="Name17" presStyleLbl="parChTrans1D3" presStyleIdx="4" presStyleCnt="10"/>
      <dgm:spPr/>
    </dgm:pt>
    <dgm:pt modelId="{7CF6BA7D-FB6A-47DE-836B-76A9FC575423}" type="pres">
      <dgm:prSet presAssocID="{2408DF2C-5F48-4FDE-B0D4-9F84032B1FD1}" presName="hierRoot3" presStyleCnt="0"/>
      <dgm:spPr/>
    </dgm:pt>
    <dgm:pt modelId="{094C0DA2-597D-4C36-AF8E-5BA6F52A1D56}" type="pres">
      <dgm:prSet presAssocID="{2408DF2C-5F48-4FDE-B0D4-9F84032B1FD1}" presName="composite3" presStyleCnt="0"/>
      <dgm:spPr/>
    </dgm:pt>
    <dgm:pt modelId="{B4339718-D29A-477E-8A15-BC400A68A2AF}" type="pres">
      <dgm:prSet presAssocID="{2408DF2C-5F48-4FDE-B0D4-9F84032B1FD1}" presName="background3" presStyleLbl="node3" presStyleIdx="4" presStyleCnt="10"/>
      <dgm:spPr/>
    </dgm:pt>
    <dgm:pt modelId="{8E0D2676-7518-4701-91DF-A73AC7683BB7}" type="pres">
      <dgm:prSet presAssocID="{2408DF2C-5F48-4FDE-B0D4-9F84032B1FD1}" presName="text3" presStyleLbl="fgAcc3" presStyleIdx="4" presStyleCnt="10" custScaleX="100543" custScaleY="111085" custLinFactX="-284197" custLinFactNeighborX="-300000" custLinFactNeighborY="-82713">
        <dgm:presLayoutVars>
          <dgm:chPref val="3"/>
        </dgm:presLayoutVars>
      </dgm:prSet>
      <dgm:spPr/>
    </dgm:pt>
    <dgm:pt modelId="{0E9D4DB9-105A-4B23-AAE8-7D29C6936D60}" type="pres">
      <dgm:prSet presAssocID="{2408DF2C-5F48-4FDE-B0D4-9F84032B1FD1}" presName="hierChild4" presStyleCnt="0"/>
      <dgm:spPr/>
    </dgm:pt>
    <dgm:pt modelId="{8E9067B3-434B-4196-BFFB-FA6CC393E12A}" type="pres">
      <dgm:prSet presAssocID="{D01A7672-05EB-43CD-A488-3A10B4713385}" presName="Name17" presStyleLbl="parChTrans1D3" presStyleIdx="5" presStyleCnt="10"/>
      <dgm:spPr/>
    </dgm:pt>
    <dgm:pt modelId="{064502BA-8A16-4086-8708-4ACBA5369751}" type="pres">
      <dgm:prSet presAssocID="{F4CFB8FE-906D-435F-9EA9-C86ADEDAC271}" presName="hierRoot3" presStyleCnt="0"/>
      <dgm:spPr/>
    </dgm:pt>
    <dgm:pt modelId="{1B2F53A1-D6ED-447B-9DC6-719D91AE4145}" type="pres">
      <dgm:prSet presAssocID="{F4CFB8FE-906D-435F-9EA9-C86ADEDAC271}" presName="composite3" presStyleCnt="0"/>
      <dgm:spPr/>
    </dgm:pt>
    <dgm:pt modelId="{1B658AA9-8967-49CB-934F-D16636A163C9}" type="pres">
      <dgm:prSet presAssocID="{F4CFB8FE-906D-435F-9EA9-C86ADEDAC271}" presName="background3" presStyleLbl="node3" presStyleIdx="5" presStyleCnt="10"/>
      <dgm:spPr/>
    </dgm:pt>
    <dgm:pt modelId="{8C219B9C-6DC7-45A0-A40C-F5A0460EFFC1}" type="pres">
      <dgm:prSet presAssocID="{F4CFB8FE-906D-435F-9EA9-C86ADEDAC271}" presName="text3" presStyleLbl="fgAcc3" presStyleIdx="5" presStyleCnt="10" custLinFactX="-229797" custLinFactNeighborX="-300000" custLinFactNeighborY="-84765">
        <dgm:presLayoutVars>
          <dgm:chPref val="3"/>
        </dgm:presLayoutVars>
      </dgm:prSet>
      <dgm:spPr/>
    </dgm:pt>
    <dgm:pt modelId="{7EE2795B-99CD-4F11-9BC3-E3DB69BDCF37}" type="pres">
      <dgm:prSet presAssocID="{F4CFB8FE-906D-435F-9EA9-C86ADEDAC271}" presName="hierChild4" presStyleCnt="0"/>
      <dgm:spPr/>
    </dgm:pt>
    <dgm:pt modelId="{12B08C82-7622-4DC6-8FE7-2FA2F35C9B0A}" type="pres">
      <dgm:prSet presAssocID="{AE064904-6B67-4C87-AA94-1273EAF48A18}" presName="Name17" presStyleLbl="parChTrans1D3" presStyleIdx="6" presStyleCnt="10"/>
      <dgm:spPr/>
    </dgm:pt>
    <dgm:pt modelId="{F4D28E68-D44B-4199-96C3-2DC30CA1402D}" type="pres">
      <dgm:prSet presAssocID="{62014F1D-27DA-49A1-AD7C-530558B491DA}" presName="hierRoot3" presStyleCnt="0"/>
      <dgm:spPr/>
    </dgm:pt>
    <dgm:pt modelId="{FCFB4165-1239-4232-B1DB-8828E87C577C}" type="pres">
      <dgm:prSet presAssocID="{62014F1D-27DA-49A1-AD7C-530558B491DA}" presName="composite3" presStyleCnt="0"/>
      <dgm:spPr/>
    </dgm:pt>
    <dgm:pt modelId="{21630C35-D7A8-43AF-A152-D9B46634417B}" type="pres">
      <dgm:prSet presAssocID="{62014F1D-27DA-49A1-AD7C-530558B491DA}" presName="background3" presStyleLbl="node3" presStyleIdx="6" presStyleCnt="10"/>
      <dgm:spPr/>
    </dgm:pt>
    <dgm:pt modelId="{401E9332-E6EA-40DC-A660-11845B56A045}" type="pres">
      <dgm:prSet presAssocID="{62014F1D-27DA-49A1-AD7C-530558B491DA}" presName="text3" presStyleLbl="fgAcc3" presStyleIdx="6" presStyleCnt="10" custLinFactX="-400000" custLinFactNeighborX="-420395" custLinFactNeighborY="62006">
        <dgm:presLayoutVars>
          <dgm:chPref val="3"/>
        </dgm:presLayoutVars>
      </dgm:prSet>
      <dgm:spPr/>
    </dgm:pt>
    <dgm:pt modelId="{D3C7EB5E-1928-49F6-B66D-15DDDFCA48DF}" type="pres">
      <dgm:prSet presAssocID="{62014F1D-27DA-49A1-AD7C-530558B491DA}" presName="hierChild4" presStyleCnt="0"/>
      <dgm:spPr/>
    </dgm:pt>
    <dgm:pt modelId="{426810B2-E409-413E-B227-01C81705BADD}" type="pres">
      <dgm:prSet presAssocID="{707ACE52-8EA4-4199-89E3-35153452BD40}" presName="Name17" presStyleLbl="parChTrans1D3" presStyleIdx="7" presStyleCnt="10"/>
      <dgm:spPr/>
    </dgm:pt>
    <dgm:pt modelId="{1AE1E058-42FD-47B5-9DD4-00793C095930}" type="pres">
      <dgm:prSet presAssocID="{B8D6419A-0373-439F-8581-7B672365ADC4}" presName="hierRoot3" presStyleCnt="0"/>
      <dgm:spPr/>
    </dgm:pt>
    <dgm:pt modelId="{5E9D8775-DA62-44C5-88A3-99771B37E229}" type="pres">
      <dgm:prSet presAssocID="{B8D6419A-0373-439F-8581-7B672365ADC4}" presName="composite3" presStyleCnt="0"/>
      <dgm:spPr/>
    </dgm:pt>
    <dgm:pt modelId="{192B2B09-C0AA-438B-91A2-3829B45A41F0}" type="pres">
      <dgm:prSet presAssocID="{B8D6419A-0373-439F-8581-7B672365ADC4}" presName="background3" presStyleLbl="node3" presStyleIdx="7" presStyleCnt="10"/>
      <dgm:spPr/>
    </dgm:pt>
    <dgm:pt modelId="{A41E12E4-EAE8-4E55-8683-0D34F47D3F83}" type="pres">
      <dgm:prSet presAssocID="{B8D6419A-0373-439F-8581-7B672365ADC4}" presName="text3" presStyleLbl="fgAcc3" presStyleIdx="7" presStyleCnt="10" custLinFactX="-366572" custLinFactNeighborX="-400000" custLinFactNeighborY="61329">
        <dgm:presLayoutVars>
          <dgm:chPref val="3"/>
        </dgm:presLayoutVars>
      </dgm:prSet>
      <dgm:spPr/>
    </dgm:pt>
    <dgm:pt modelId="{E6F0DD22-861E-4E69-81EA-AC12E574E2F3}" type="pres">
      <dgm:prSet presAssocID="{B8D6419A-0373-439F-8581-7B672365ADC4}" presName="hierChild4" presStyleCnt="0"/>
      <dgm:spPr/>
    </dgm:pt>
    <dgm:pt modelId="{D7C0279B-B6C3-4676-AC2A-A80766B14348}" type="pres">
      <dgm:prSet presAssocID="{B6B9E287-7972-4461-81A3-463287BCF47D}" presName="Name17" presStyleLbl="parChTrans1D3" presStyleIdx="8" presStyleCnt="10"/>
      <dgm:spPr/>
    </dgm:pt>
    <dgm:pt modelId="{19CF94A4-0A3E-4032-952C-1E3152DDBFEE}" type="pres">
      <dgm:prSet presAssocID="{BB16CD76-41DD-473A-878F-B8EC35B4DE2C}" presName="hierRoot3" presStyleCnt="0"/>
      <dgm:spPr/>
    </dgm:pt>
    <dgm:pt modelId="{6007CAB9-3670-464E-A142-B0363BBBA556}" type="pres">
      <dgm:prSet presAssocID="{BB16CD76-41DD-473A-878F-B8EC35B4DE2C}" presName="composite3" presStyleCnt="0"/>
      <dgm:spPr/>
    </dgm:pt>
    <dgm:pt modelId="{F0E931C9-1952-416B-8457-10AAE58A35FC}" type="pres">
      <dgm:prSet presAssocID="{BB16CD76-41DD-473A-878F-B8EC35B4DE2C}" presName="background3" presStyleLbl="node3" presStyleIdx="8" presStyleCnt="10"/>
      <dgm:spPr/>
    </dgm:pt>
    <dgm:pt modelId="{5F28D0E8-AFF5-4BB6-B22F-634161DCEE26}" type="pres">
      <dgm:prSet presAssocID="{BB16CD76-41DD-473A-878F-B8EC35B4DE2C}" presName="text3" presStyleLbl="fgAcc3" presStyleIdx="8" presStyleCnt="10" custLinFactX="-500000" custLinFactY="100000" custLinFactNeighborX="-567683" custLinFactNeighborY="116115">
        <dgm:presLayoutVars>
          <dgm:chPref val="3"/>
        </dgm:presLayoutVars>
      </dgm:prSet>
      <dgm:spPr/>
    </dgm:pt>
    <dgm:pt modelId="{D074BA23-4727-4207-A1EF-6E0AC65DBE06}" type="pres">
      <dgm:prSet presAssocID="{BB16CD76-41DD-473A-878F-B8EC35B4DE2C}" presName="hierChild4" presStyleCnt="0"/>
      <dgm:spPr/>
    </dgm:pt>
    <dgm:pt modelId="{37D4A753-99B2-4283-B9D1-90BF6FE5F69B}" type="pres">
      <dgm:prSet presAssocID="{22A84DE0-A430-4A80-A09D-2B04B2AB76EB}" presName="Name17" presStyleLbl="parChTrans1D3" presStyleIdx="9" presStyleCnt="10"/>
      <dgm:spPr/>
    </dgm:pt>
    <dgm:pt modelId="{D90C6545-EBBF-4AAC-BD7A-D09BC0609B64}" type="pres">
      <dgm:prSet presAssocID="{58ADDA03-8D5B-42DF-903D-E6C534B9BCD3}" presName="hierRoot3" presStyleCnt="0"/>
      <dgm:spPr/>
    </dgm:pt>
    <dgm:pt modelId="{83501A82-643C-4DC1-BCF3-4C62555AE1F9}" type="pres">
      <dgm:prSet presAssocID="{58ADDA03-8D5B-42DF-903D-E6C534B9BCD3}" presName="composite3" presStyleCnt="0"/>
      <dgm:spPr/>
    </dgm:pt>
    <dgm:pt modelId="{5CCC7883-4E4F-4F95-B5DC-47B87AB229E1}" type="pres">
      <dgm:prSet presAssocID="{58ADDA03-8D5B-42DF-903D-E6C534B9BCD3}" presName="background3" presStyleLbl="node3" presStyleIdx="9" presStyleCnt="10"/>
      <dgm:spPr/>
    </dgm:pt>
    <dgm:pt modelId="{AF9E7D4B-C916-43FE-AA22-B5FBADCC3938}" type="pres">
      <dgm:prSet presAssocID="{58ADDA03-8D5B-42DF-903D-E6C534B9BCD3}" presName="text3" presStyleLbl="fgAcc3" presStyleIdx="9" presStyleCnt="10" custLinFactX="-500000" custLinFactY="100000" custLinFactNeighborX="-509045" custLinFactNeighborY="114470">
        <dgm:presLayoutVars>
          <dgm:chPref val="3"/>
        </dgm:presLayoutVars>
      </dgm:prSet>
      <dgm:spPr/>
    </dgm:pt>
    <dgm:pt modelId="{29D23813-A837-4DD5-9734-06BE2067B85B}" type="pres">
      <dgm:prSet presAssocID="{58ADDA03-8D5B-42DF-903D-E6C534B9BCD3}" presName="hierChild4" presStyleCnt="0"/>
      <dgm:spPr/>
    </dgm:pt>
  </dgm:ptLst>
  <dgm:cxnLst>
    <dgm:cxn modelId="{0EC88A06-279D-41E4-85C5-53F707476EF9}" type="presOf" srcId="{39D369F2-CE74-4967-BF10-0348F497DBDA}" destId="{BDC44683-8C9F-4222-ADFF-8079B7C95AB7}" srcOrd="0" destOrd="0" presId="urn:microsoft.com/office/officeart/2005/8/layout/hierarchy1"/>
    <dgm:cxn modelId="{970ABE14-B52B-4312-BC03-06A3CA5F1CD9}" srcId="{92DD0842-5617-460C-9E7B-33B8BD49B17E}" destId="{BB16CD76-41DD-473A-878F-B8EC35B4DE2C}" srcOrd="4" destOrd="0" parTransId="{B6B9E287-7972-4461-81A3-463287BCF47D}" sibTransId="{5C0200E4-481B-4FD8-AF7E-93F91237525B}"/>
    <dgm:cxn modelId="{D624861C-AF82-42F5-AB69-2280FF07349E}" srcId="{1426C96D-40BD-4DC7-BFFC-DEE3A1EFB278}" destId="{F50EBA15-3E04-4AAB-87F2-5D97C3601B3F}" srcOrd="4" destOrd="0" parTransId="{5D34BEFF-4318-4A8E-99EC-C030114CE671}" sibTransId="{1208FB77-69E1-432B-8C03-5CDA590A113C}"/>
    <dgm:cxn modelId="{C7462421-9106-4A59-A385-69D2D906CA86}" srcId="{92DD0842-5617-460C-9E7B-33B8BD49B17E}" destId="{B8D6419A-0373-439F-8581-7B672365ADC4}" srcOrd="3" destOrd="0" parTransId="{707ACE52-8EA4-4199-89E3-35153452BD40}" sibTransId="{1AF7A879-A1ED-42A0-A295-5E33DB5DA415}"/>
    <dgm:cxn modelId="{9FE9C722-5D92-4624-B2A1-83DAA16F2971}" type="presOf" srcId="{6E43F1CB-4CBD-4565-9A33-90A435E81368}" destId="{B573B4C0-ACA5-40AC-951F-733397D96B0B}" srcOrd="0" destOrd="0" presId="urn:microsoft.com/office/officeart/2005/8/layout/hierarchy1"/>
    <dgm:cxn modelId="{F9609727-DF1A-4819-957B-A261ADF843CC}" type="presOf" srcId="{1426C96D-40BD-4DC7-BFFC-DEE3A1EFB278}" destId="{DF8ED1EC-9832-4C44-B1E0-C97E402B0D5F}" srcOrd="0" destOrd="0" presId="urn:microsoft.com/office/officeart/2005/8/layout/hierarchy1"/>
    <dgm:cxn modelId="{60931828-23E8-4F4D-BA8B-F22F19D2DD14}" type="presOf" srcId="{6583F5DF-EEFD-4BCB-9E17-C03EEFEE6A7F}" destId="{FDB010EF-2715-450F-A33D-B1914EA8F1B9}" srcOrd="0" destOrd="0" presId="urn:microsoft.com/office/officeart/2005/8/layout/hierarchy1"/>
    <dgm:cxn modelId="{B9C77328-F071-4F6F-A360-4A5614AD8A72}" type="presOf" srcId="{E04404FB-9AB2-4BCE-BA49-E1055BBEB4E5}" destId="{F9298F49-61E9-4E6D-9C55-67BE706CFB5A}" srcOrd="0" destOrd="0" presId="urn:microsoft.com/office/officeart/2005/8/layout/hierarchy1"/>
    <dgm:cxn modelId="{9C608C29-59DB-4491-8F3F-B43213B1938B}" srcId="{1426C96D-40BD-4DC7-BFFC-DEE3A1EFB278}" destId="{92DD0842-5617-460C-9E7B-33B8BD49B17E}" srcOrd="5" destOrd="0" parTransId="{AA96C6FC-7CF9-4B3F-8C5C-07D9640DE23D}" sibTransId="{2A811F8E-9A27-4113-B306-5D0CDDE2E73A}"/>
    <dgm:cxn modelId="{B8F51031-45D8-4EC4-BC15-5C252E05F902}" srcId="{25AAE881-C340-4661-8A04-C22788B2A73E}" destId="{FF45339A-F31F-41A3-A279-7C818A3F9816}" srcOrd="0" destOrd="0" parTransId="{8A89ABAF-EBB4-4A4F-BE7F-84677DB53C6D}" sibTransId="{83C48F92-7533-4D54-8B59-684BB5C64B47}"/>
    <dgm:cxn modelId="{A2849835-99EC-4D81-ABB4-42184D3841C5}" srcId="{92DD0842-5617-460C-9E7B-33B8BD49B17E}" destId="{62014F1D-27DA-49A1-AD7C-530558B491DA}" srcOrd="2" destOrd="0" parTransId="{AE064904-6B67-4C87-AA94-1273EAF48A18}" sibTransId="{4D9BA7DE-851D-48BA-829F-7F2A3F9D3ADC}"/>
    <dgm:cxn modelId="{8D9ABC39-D1E7-4E76-8361-57AF1AAFF3C9}" srcId="{1426C96D-40BD-4DC7-BFFC-DEE3A1EFB278}" destId="{2F593DB3-496E-4C3C-9E71-648EB59FE55D}" srcOrd="1" destOrd="0" parTransId="{45A56B33-CFD0-49E8-9877-AA736FFCFAB0}" sibTransId="{4324551E-BDF7-4FC4-83C7-A6B5F9DEFB1E}"/>
    <dgm:cxn modelId="{1D803B40-684C-4AD5-BF57-CFAFC6CE5ACC}" type="presOf" srcId="{92DD0842-5617-460C-9E7B-33B8BD49B17E}" destId="{FCBED49D-7AEA-47DC-9ED3-58B5A704E8B8}" srcOrd="0" destOrd="0" presId="urn:microsoft.com/office/officeart/2005/8/layout/hierarchy1"/>
    <dgm:cxn modelId="{A45E4A5B-DA87-463F-A46E-737187F9B5D8}" type="presOf" srcId="{22A84DE0-A430-4A80-A09D-2B04B2AB76EB}" destId="{37D4A753-99B2-4283-B9D1-90BF6FE5F69B}" srcOrd="0" destOrd="0" presId="urn:microsoft.com/office/officeart/2005/8/layout/hierarchy1"/>
    <dgm:cxn modelId="{79DF4E5E-2355-4E46-93B3-657225FF71D7}" type="presOf" srcId="{58ADDA03-8D5B-42DF-903D-E6C534B9BCD3}" destId="{AF9E7D4B-C916-43FE-AA22-B5FBADCC3938}" srcOrd="0" destOrd="0" presId="urn:microsoft.com/office/officeart/2005/8/layout/hierarchy1"/>
    <dgm:cxn modelId="{7D535A5E-855C-48AA-89FA-F903C8865D51}" type="presOf" srcId="{2408DF2C-5F48-4FDE-B0D4-9F84032B1FD1}" destId="{8E0D2676-7518-4701-91DF-A73AC7683BB7}" srcOrd="0" destOrd="0" presId="urn:microsoft.com/office/officeart/2005/8/layout/hierarchy1"/>
    <dgm:cxn modelId="{996AE343-7104-4B19-B2C7-9C5721A65FA9}" srcId="{7A01AD01-85FE-4ECE-8AFC-317F71BEE073}" destId="{A134C974-9EBE-4F01-B0C0-C12B67F9DFEE}" srcOrd="0" destOrd="0" parTransId="{E9DD0D11-5E59-4419-BA9A-350EE49566C6}" sibTransId="{F1A6680E-239B-445D-B07E-BD89375CA3EF}"/>
    <dgm:cxn modelId="{780B9D67-FD62-4C40-BF04-124D1F16D509}" type="presOf" srcId="{FF45339A-F31F-41A3-A279-7C818A3F9816}" destId="{6A02630F-67D2-409F-A305-2A86E9C7BCE3}" srcOrd="0" destOrd="0" presId="urn:microsoft.com/office/officeart/2005/8/layout/hierarchy1"/>
    <dgm:cxn modelId="{4B439E49-F8A5-4BC3-94F8-BFE25CCF4025}" type="presOf" srcId="{AE064904-6B67-4C87-AA94-1273EAF48A18}" destId="{12B08C82-7622-4DC6-8FE7-2FA2F35C9B0A}" srcOrd="0" destOrd="0" presId="urn:microsoft.com/office/officeart/2005/8/layout/hierarchy1"/>
    <dgm:cxn modelId="{B942B64E-EFDA-4FCE-B469-A9A5559D969B}" type="presOf" srcId="{0CA8D066-83E9-42EE-9309-51683FB839D5}" destId="{1686D080-4831-4ED5-AE9A-66CCA3562B1C}" srcOrd="0" destOrd="0" presId="urn:microsoft.com/office/officeart/2005/8/layout/hierarchy1"/>
    <dgm:cxn modelId="{A1A4C470-B31B-4BEF-8713-51F38BEC841A}" type="presOf" srcId="{B6B9E287-7972-4461-81A3-463287BCF47D}" destId="{D7C0279B-B6C3-4676-AC2A-A80766B14348}" srcOrd="0" destOrd="0" presId="urn:microsoft.com/office/officeart/2005/8/layout/hierarchy1"/>
    <dgm:cxn modelId="{D286B975-99D3-43E6-B358-C9C7D68E58A7}" type="presOf" srcId="{25AAE881-C340-4661-8A04-C22788B2A73E}" destId="{FF7ED1AE-44C5-4C6B-BDE8-ACB8AF43B35F}" srcOrd="0" destOrd="0" presId="urn:microsoft.com/office/officeart/2005/8/layout/hierarchy1"/>
    <dgm:cxn modelId="{A6F88C78-C14B-46F5-9FE7-7DC1B70F3D6B}" srcId="{557C89FF-DF18-4DE3-A72E-F506281FCB8E}" destId="{E04404FB-9AB2-4BCE-BA49-E1055BBEB4E5}" srcOrd="0" destOrd="0" parTransId="{0CA8D066-83E9-42EE-9309-51683FB839D5}" sibTransId="{FAE3A59F-2574-4F37-A55E-F03B047CDBDC}"/>
    <dgm:cxn modelId="{D2E66A7E-4105-469D-95E9-A34C5B230E23}" type="presOf" srcId="{7A01AD01-85FE-4ECE-8AFC-317F71BEE073}" destId="{7BAD6C73-2367-4563-B46D-93554FC23C0F}" srcOrd="0" destOrd="0" presId="urn:microsoft.com/office/officeart/2005/8/layout/hierarchy1"/>
    <dgm:cxn modelId="{28E20D84-76A4-4903-8400-9C45A64AC7C2}" type="presOf" srcId="{AA96C6FC-7CF9-4B3F-8C5C-07D9640DE23D}" destId="{5E6A6F22-9911-4BFE-8A58-77FE8B846D21}" srcOrd="0" destOrd="0" presId="urn:microsoft.com/office/officeart/2005/8/layout/hierarchy1"/>
    <dgm:cxn modelId="{F67F598F-FB07-41AA-B2D2-751F81079CCE}" srcId="{1426C96D-40BD-4DC7-BFFC-DEE3A1EFB278}" destId="{39D369F2-CE74-4967-BF10-0348F497DBDA}" srcOrd="3" destOrd="0" parTransId="{033568A7-5F1B-4696-A015-ED32B9B71764}" sibTransId="{871A5B23-57A2-4304-AC8D-8323E0605134}"/>
    <dgm:cxn modelId="{5001D78F-2D0F-4189-9B28-2DCEAFFF67DC}" type="presOf" srcId="{2F593DB3-496E-4C3C-9E71-648EB59FE55D}" destId="{23CD918C-AC3C-4DE2-AD2B-D68B131118F6}" srcOrd="0" destOrd="0" presId="urn:microsoft.com/office/officeart/2005/8/layout/hierarchy1"/>
    <dgm:cxn modelId="{18015E90-3A36-4EC4-B1A4-8127B3106E2A}" type="presOf" srcId="{7DD34F4F-D6D5-48A1-8A91-6A0B14EC605A}" destId="{4C937B27-ABAD-4DB9-A8F3-4D4EF11E03EA}" srcOrd="0" destOrd="0" presId="urn:microsoft.com/office/officeart/2005/8/layout/hierarchy1"/>
    <dgm:cxn modelId="{1533A891-99C8-42E3-8BA5-40C57D3AC635}" type="presOf" srcId="{E9DD0D11-5E59-4419-BA9A-350EE49566C6}" destId="{31771160-8C57-4643-A889-9B8EE0DB190F}" srcOrd="0" destOrd="0" presId="urn:microsoft.com/office/officeart/2005/8/layout/hierarchy1"/>
    <dgm:cxn modelId="{2036169E-F40E-4B2F-8E17-47FB152CBDF7}" type="presOf" srcId="{8A89ABAF-EBB4-4A4F-BE7F-84677DB53C6D}" destId="{82935530-D746-46C5-ADF2-DA45C2844C3C}" srcOrd="0" destOrd="0" presId="urn:microsoft.com/office/officeart/2005/8/layout/hierarchy1"/>
    <dgm:cxn modelId="{03F898A0-BDBE-4B00-A9E9-82317566C995}" srcId="{92DD0842-5617-460C-9E7B-33B8BD49B17E}" destId="{58ADDA03-8D5B-42DF-903D-E6C534B9BCD3}" srcOrd="5" destOrd="0" parTransId="{22A84DE0-A430-4A80-A09D-2B04B2AB76EB}" sibTransId="{F3AC579C-729D-44A3-A060-5D1A5BFF1697}"/>
    <dgm:cxn modelId="{E4A54BA2-EB38-4D11-B1CE-7589F54CC394}" type="presOf" srcId="{62014F1D-27DA-49A1-AD7C-530558B491DA}" destId="{401E9332-E6EA-40DC-A660-11845B56A045}" srcOrd="0" destOrd="0" presId="urn:microsoft.com/office/officeart/2005/8/layout/hierarchy1"/>
    <dgm:cxn modelId="{AFEEE8A3-BCAC-40DF-8323-E74F2C488141}" srcId="{F50EBA15-3E04-4AAB-87F2-5D97C3601B3F}" destId="{557C89FF-DF18-4DE3-A72E-F506281FCB8E}" srcOrd="0" destOrd="0" parTransId="{7DD34F4F-D6D5-48A1-8A91-6A0B14EC605A}" sibTransId="{CB6E2777-2F9C-4B05-B8D3-64A5543E8F4E}"/>
    <dgm:cxn modelId="{743BD4A7-2257-4703-93A4-3CA365B35647}" type="presOf" srcId="{707ACE52-8EA4-4199-89E3-35153452BD40}" destId="{426810B2-E409-413E-B227-01C81705BADD}" srcOrd="0" destOrd="0" presId="urn:microsoft.com/office/officeart/2005/8/layout/hierarchy1"/>
    <dgm:cxn modelId="{4DAFDCA9-0363-4417-8104-FDD30AA5A7EF}" type="presOf" srcId="{B8D6419A-0373-439F-8581-7B672365ADC4}" destId="{A41E12E4-EAE8-4E55-8683-0D34F47D3F83}" srcOrd="0" destOrd="0" presId="urn:microsoft.com/office/officeart/2005/8/layout/hierarchy1"/>
    <dgm:cxn modelId="{2FAF8FB3-CE37-4657-998E-CCFBE75279B4}" type="presOf" srcId="{A134C974-9EBE-4F01-B0C0-C12B67F9DFEE}" destId="{745E6937-39C1-41CA-A267-9F3AB35D7D8F}" srcOrd="0" destOrd="0" presId="urn:microsoft.com/office/officeart/2005/8/layout/hierarchy1"/>
    <dgm:cxn modelId="{6CB6E3B3-8D27-495A-B6EE-D3B5D6C3ECCD}" srcId="{39D369F2-CE74-4967-BF10-0348F497DBDA}" destId="{4495F956-0DA5-40A1-BC25-EE2BFDACB4FC}" srcOrd="0" destOrd="0" parTransId="{6E43F1CB-4CBD-4565-9A33-90A435E81368}" sibTransId="{7DEB7144-C31B-460B-8330-8520E9F194E0}"/>
    <dgm:cxn modelId="{A6566AB6-CDFA-4F71-A29A-9B9265CF65B1}" type="presOf" srcId="{033568A7-5F1B-4696-A015-ED32B9B71764}" destId="{572F9F3F-344F-4069-A553-A969B3D7AA3F}" srcOrd="0" destOrd="0" presId="urn:microsoft.com/office/officeart/2005/8/layout/hierarchy1"/>
    <dgm:cxn modelId="{1052E7C1-0100-4FE8-AD5A-0813265975B4}" srcId="{6583F5DF-EEFD-4BCB-9E17-C03EEFEE6A7F}" destId="{1426C96D-40BD-4DC7-BFFC-DEE3A1EFB278}" srcOrd="0" destOrd="0" parTransId="{4FDFE436-79F0-41A4-BE63-985AD553F338}" sibTransId="{33B03552-4E5E-440E-A1A8-07F75BBF6916}"/>
    <dgm:cxn modelId="{EFF83BC2-0662-4C20-B977-9275FA525BF0}" srcId="{92DD0842-5617-460C-9E7B-33B8BD49B17E}" destId="{2408DF2C-5F48-4FDE-B0D4-9F84032B1FD1}" srcOrd="0" destOrd="0" parTransId="{080A53F6-DC2C-4F7A-9051-9B92886A3AD0}" sibTransId="{A9D81F72-29A9-4C97-9835-110B3899D17D}"/>
    <dgm:cxn modelId="{E562ECC3-1565-440A-B01E-AA91D6F920B5}" type="presOf" srcId="{4495F956-0DA5-40A1-BC25-EE2BFDACB4FC}" destId="{FE4D0E43-01A5-46FD-B73C-1500BA81ACC2}" srcOrd="0" destOrd="0" presId="urn:microsoft.com/office/officeart/2005/8/layout/hierarchy1"/>
    <dgm:cxn modelId="{9D46C0D0-4D42-4621-8C65-5DC0DA564440}" srcId="{92DD0842-5617-460C-9E7B-33B8BD49B17E}" destId="{F4CFB8FE-906D-435F-9EA9-C86ADEDAC271}" srcOrd="1" destOrd="0" parTransId="{D01A7672-05EB-43CD-A488-3A10B4713385}" sibTransId="{B7DDCF05-6495-43BE-AE2B-380C69A1689D}"/>
    <dgm:cxn modelId="{7884B7D3-53BF-4597-B33D-925BF7341579}" type="presOf" srcId="{BC150689-433D-4548-87A8-7517F52FC36F}" destId="{8D0EA6A1-90F6-4084-8174-53AD6BFA7CDF}" srcOrd="0" destOrd="0" presId="urn:microsoft.com/office/officeart/2005/8/layout/hierarchy1"/>
    <dgm:cxn modelId="{2AA059DB-FFCC-4C3F-BCC8-D2CB6769C5FD}" type="presOf" srcId="{A4EB7CAC-26AF-4C7D-935D-84D216197602}" destId="{2BA2F93C-DEEA-4277-97B3-556B82B3986F}" srcOrd="0" destOrd="0" presId="urn:microsoft.com/office/officeart/2005/8/layout/hierarchy1"/>
    <dgm:cxn modelId="{20E88DDB-0159-4742-9BB7-88D978C8893F}" type="presOf" srcId="{45A56B33-CFD0-49E8-9877-AA736FFCFAB0}" destId="{BB76686D-E06B-4008-8978-A00AF0D9FBE5}" srcOrd="0" destOrd="0" presId="urn:microsoft.com/office/officeart/2005/8/layout/hierarchy1"/>
    <dgm:cxn modelId="{274214DD-8C5F-419A-A8F9-2DF852B961AD}" type="presOf" srcId="{F4CFB8FE-906D-435F-9EA9-C86ADEDAC271}" destId="{8C219B9C-6DC7-45A0-A40C-F5A0460EFFC1}" srcOrd="0" destOrd="0" presId="urn:microsoft.com/office/officeart/2005/8/layout/hierarchy1"/>
    <dgm:cxn modelId="{5FC294E4-03C6-4BAF-AC69-E517BC6579D6}" type="presOf" srcId="{080A53F6-DC2C-4F7A-9051-9B92886A3AD0}" destId="{00B13D2D-70B4-4805-AF3B-96D2076C5E5B}" srcOrd="0" destOrd="0" presId="urn:microsoft.com/office/officeart/2005/8/layout/hierarchy1"/>
    <dgm:cxn modelId="{2FE5EFE4-D0EF-4A94-8C80-E4D010970E4A}" type="presOf" srcId="{5D34BEFF-4318-4A8E-99EC-C030114CE671}" destId="{0C507985-CCF8-4D0F-A5A5-90915212465A}" srcOrd="0" destOrd="0" presId="urn:microsoft.com/office/officeart/2005/8/layout/hierarchy1"/>
    <dgm:cxn modelId="{371CCDF1-5061-4F14-B902-1B917C51B500}" type="presOf" srcId="{F50EBA15-3E04-4AAB-87F2-5D97C3601B3F}" destId="{CE2A938C-BF0A-4D6C-A381-4C207219A3F6}" srcOrd="0" destOrd="0" presId="urn:microsoft.com/office/officeart/2005/8/layout/hierarchy1"/>
    <dgm:cxn modelId="{53268FF7-A2A8-494E-BECA-4D5D940D8CEC}" type="presOf" srcId="{BB16CD76-41DD-473A-878F-B8EC35B4DE2C}" destId="{5F28D0E8-AFF5-4BB6-B22F-634161DCEE26}" srcOrd="0" destOrd="0" presId="urn:microsoft.com/office/officeart/2005/8/layout/hierarchy1"/>
    <dgm:cxn modelId="{A017D8F7-A593-42A8-B448-56611FF8773F}" type="presOf" srcId="{D01A7672-05EB-43CD-A488-3A10B4713385}" destId="{8E9067B3-434B-4196-BFFB-FA6CC393E12A}" srcOrd="0" destOrd="0" presId="urn:microsoft.com/office/officeart/2005/8/layout/hierarchy1"/>
    <dgm:cxn modelId="{C9EE52FA-B7DF-4758-B4E7-0DFA8D760FCE}" srcId="{1426C96D-40BD-4DC7-BFFC-DEE3A1EFB278}" destId="{7A01AD01-85FE-4ECE-8AFC-317F71BEE073}" srcOrd="2" destOrd="0" parTransId="{BC150689-433D-4548-87A8-7517F52FC36F}" sibTransId="{DB352681-123F-4F1E-9E60-72264BA7B065}"/>
    <dgm:cxn modelId="{839FA1FC-0F35-4C9F-9FC1-899960AE5C07}" type="presOf" srcId="{557C89FF-DF18-4DE3-A72E-F506281FCB8E}" destId="{B4DD65CE-DCCB-4047-9921-FE5AD2A0E7DB}" srcOrd="0" destOrd="0" presId="urn:microsoft.com/office/officeart/2005/8/layout/hierarchy1"/>
    <dgm:cxn modelId="{40FFB5FC-818C-42BD-ABAE-F267190BDD68}" srcId="{1426C96D-40BD-4DC7-BFFC-DEE3A1EFB278}" destId="{25AAE881-C340-4661-8A04-C22788B2A73E}" srcOrd="0" destOrd="0" parTransId="{A4EB7CAC-26AF-4C7D-935D-84D216197602}" sibTransId="{331EE11A-4B21-439B-BD26-46CF7F4EC1BB}"/>
    <dgm:cxn modelId="{36083229-D93D-4FDD-879F-B6DE2ED2A24D}" type="presParOf" srcId="{FDB010EF-2715-450F-A33D-B1914EA8F1B9}" destId="{EFFEE137-A12C-4E59-8ED0-FE4EB0A0C1F8}" srcOrd="0" destOrd="0" presId="urn:microsoft.com/office/officeart/2005/8/layout/hierarchy1"/>
    <dgm:cxn modelId="{508F66D1-4915-48A6-BBAA-CB8D482F40C2}" type="presParOf" srcId="{EFFEE137-A12C-4E59-8ED0-FE4EB0A0C1F8}" destId="{5009686E-9930-43AA-85D9-176BE4EA0899}" srcOrd="0" destOrd="0" presId="urn:microsoft.com/office/officeart/2005/8/layout/hierarchy1"/>
    <dgm:cxn modelId="{9260C525-A4CD-4756-8778-0E21D43A3947}" type="presParOf" srcId="{5009686E-9930-43AA-85D9-176BE4EA0899}" destId="{EE222170-9FFF-4D8C-A27B-CB758BA96FFC}" srcOrd="0" destOrd="0" presId="urn:microsoft.com/office/officeart/2005/8/layout/hierarchy1"/>
    <dgm:cxn modelId="{90A73DCE-495D-460B-9C50-932B61BA3B14}" type="presParOf" srcId="{5009686E-9930-43AA-85D9-176BE4EA0899}" destId="{DF8ED1EC-9832-4C44-B1E0-C97E402B0D5F}" srcOrd="1" destOrd="0" presId="urn:microsoft.com/office/officeart/2005/8/layout/hierarchy1"/>
    <dgm:cxn modelId="{4C2A3B47-F942-4A8E-B904-224415692B76}" type="presParOf" srcId="{EFFEE137-A12C-4E59-8ED0-FE4EB0A0C1F8}" destId="{10F4A786-B93E-4590-B1C9-93BE5BAB3BFD}" srcOrd="1" destOrd="0" presId="urn:microsoft.com/office/officeart/2005/8/layout/hierarchy1"/>
    <dgm:cxn modelId="{9960AA28-C34A-4E0E-8ACB-840D37C2053A}" type="presParOf" srcId="{10F4A786-B93E-4590-B1C9-93BE5BAB3BFD}" destId="{2BA2F93C-DEEA-4277-97B3-556B82B3986F}" srcOrd="0" destOrd="0" presId="urn:microsoft.com/office/officeart/2005/8/layout/hierarchy1"/>
    <dgm:cxn modelId="{3FF685BA-E4E0-40A6-A76B-BD10847C45E5}" type="presParOf" srcId="{10F4A786-B93E-4590-B1C9-93BE5BAB3BFD}" destId="{64B94FF9-CDB6-4D6C-BD2A-D8A7053B04ED}" srcOrd="1" destOrd="0" presId="urn:microsoft.com/office/officeart/2005/8/layout/hierarchy1"/>
    <dgm:cxn modelId="{27A917DE-F240-473C-B8C6-D7A9384C432A}" type="presParOf" srcId="{64B94FF9-CDB6-4D6C-BD2A-D8A7053B04ED}" destId="{BEA10CB8-19A5-4071-9B8C-67A3DD4354A3}" srcOrd="0" destOrd="0" presId="urn:microsoft.com/office/officeart/2005/8/layout/hierarchy1"/>
    <dgm:cxn modelId="{E7B4C599-7A69-4BF7-AA3D-FB75B98BB3DC}" type="presParOf" srcId="{BEA10CB8-19A5-4071-9B8C-67A3DD4354A3}" destId="{D2F09B71-FACC-4CF1-9179-8B8F4713EA5A}" srcOrd="0" destOrd="0" presId="urn:microsoft.com/office/officeart/2005/8/layout/hierarchy1"/>
    <dgm:cxn modelId="{714C6E65-8856-45AE-8968-EB905DE4374F}" type="presParOf" srcId="{BEA10CB8-19A5-4071-9B8C-67A3DD4354A3}" destId="{FF7ED1AE-44C5-4C6B-BDE8-ACB8AF43B35F}" srcOrd="1" destOrd="0" presId="urn:microsoft.com/office/officeart/2005/8/layout/hierarchy1"/>
    <dgm:cxn modelId="{0E2B7479-86F3-463A-8600-5C4DB6B83EF9}" type="presParOf" srcId="{64B94FF9-CDB6-4D6C-BD2A-D8A7053B04ED}" destId="{5CFE719C-6F39-42F0-986D-23BD1987E585}" srcOrd="1" destOrd="0" presId="urn:microsoft.com/office/officeart/2005/8/layout/hierarchy1"/>
    <dgm:cxn modelId="{6B64839B-2F1A-4A8B-9F41-49F53245EFA5}" type="presParOf" srcId="{5CFE719C-6F39-42F0-986D-23BD1987E585}" destId="{82935530-D746-46C5-ADF2-DA45C2844C3C}" srcOrd="0" destOrd="0" presId="urn:microsoft.com/office/officeart/2005/8/layout/hierarchy1"/>
    <dgm:cxn modelId="{42F6D053-FEBB-45BD-A7FE-4B12A55D2A1D}" type="presParOf" srcId="{5CFE719C-6F39-42F0-986D-23BD1987E585}" destId="{4DAEE7D0-5296-4DE0-BADD-A9D8220FB0EF}" srcOrd="1" destOrd="0" presId="urn:microsoft.com/office/officeart/2005/8/layout/hierarchy1"/>
    <dgm:cxn modelId="{B028C935-B9B8-40CC-82EC-952AA66CAD21}" type="presParOf" srcId="{4DAEE7D0-5296-4DE0-BADD-A9D8220FB0EF}" destId="{65C877D4-7CAC-47B4-A574-8C54206FF5A9}" srcOrd="0" destOrd="0" presId="urn:microsoft.com/office/officeart/2005/8/layout/hierarchy1"/>
    <dgm:cxn modelId="{69627198-57C7-4DE7-BB3E-540EF363197F}" type="presParOf" srcId="{65C877D4-7CAC-47B4-A574-8C54206FF5A9}" destId="{DE64D5E3-737A-4CF1-9A85-712A391D1DFE}" srcOrd="0" destOrd="0" presId="urn:microsoft.com/office/officeart/2005/8/layout/hierarchy1"/>
    <dgm:cxn modelId="{66BA85F5-095B-45CC-B0BF-6E172CE7D778}" type="presParOf" srcId="{65C877D4-7CAC-47B4-A574-8C54206FF5A9}" destId="{6A02630F-67D2-409F-A305-2A86E9C7BCE3}" srcOrd="1" destOrd="0" presId="urn:microsoft.com/office/officeart/2005/8/layout/hierarchy1"/>
    <dgm:cxn modelId="{7A05DDB3-2714-4F34-9DCF-443A20C097AF}" type="presParOf" srcId="{4DAEE7D0-5296-4DE0-BADD-A9D8220FB0EF}" destId="{6B5266F9-86A8-486E-9C92-BD863CDC8253}" srcOrd="1" destOrd="0" presId="urn:microsoft.com/office/officeart/2005/8/layout/hierarchy1"/>
    <dgm:cxn modelId="{02DB4A11-3EFA-4C22-A266-082023EA9485}" type="presParOf" srcId="{10F4A786-B93E-4590-B1C9-93BE5BAB3BFD}" destId="{BB76686D-E06B-4008-8978-A00AF0D9FBE5}" srcOrd="2" destOrd="0" presId="urn:microsoft.com/office/officeart/2005/8/layout/hierarchy1"/>
    <dgm:cxn modelId="{FCF35172-6D1A-4053-BBE7-0FC30C2EA8E0}" type="presParOf" srcId="{10F4A786-B93E-4590-B1C9-93BE5BAB3BFD}" destId="{A59CD05B-7D75-42BF-97B0-62BABAB4C4E9}" srcOrd="3" destOrd="0" presId="urn:microsoft.com/office/officeart/2005/8/layout/hierarchy1"/>
    <dgm:cxn modelId="{F9E1CA8C-203D-4B0F-B163-272132E8DF7B}" type="presParOf" srcId="{A59CD05B-7D75-42BF-97B0-62BABAB4C4E9}" destId="{3C4C9119-9683-4BDE-BD3B-66A01C6FDF2D}" srcOrd="0" destOrd="0" presId="urn:microsoft.com/office/officeart/2005/8/layout/hierarchy1"/>
    <dgm:cxn modelId="{972F43B7-F5FE-4481-9A19-026B5BD0F73D}" type="presParOf" srcId="{3C4C9119-9683-4BDE-BD3B-66A01C6FDF2D}" destId="{59A09B5D-EC84-4DB7-B808-E4DF30A2D4C5}" srcOrd="0" destOrd="0" presId="urn:microsoft.com/office/officeart/2005/8/layout/hierarchy1"/>
    <dgm:cxn modelId="{3DFB0378-1386-4045-A319-D8842761B91F}" type="presParOf" srcId="{3C4C9119-9683-4BDE-BD3B-66A01C6FDF2D}" destId="{23CD918C-AC3C-4DE2-AD2B-D68B131118F6}" srcOrd="1" destOrd="0" presId="urn:microsoft.com/office/officeart/2005/8/layout/hierarchy1"/>
    <dgm:cxn modelId="{7C5D77BD-8DD9-453E-9B21-F8F8561A39E1}" type="presParOf" srcId="{A59CD05B-7D75-42BF-97B0-62BABAB4C4E9}" destId="{AA5B8570-A583-4A3A-B8A3-D9EFD7B6224A}" srcOrd="1" destOrd="0" presId="urn:microsoft.com/office/officeart/2005/8/layout/hierarchy1"/>
    <dgm:cxn modelId="{1A4F5EBC-0945-44F7-9BEA-8F08D9408F62}" type="presParOf" srcId="{10F4A786-B93E-4590-B1C9-93BE5BAB3BFD}" destId="{8D0EA6A1-90F6-4084-8174-53AD6BFA7CDF}" srcOrd="4" destOrd="0" presId="urn:microsoft.com/office/officeart/2005/8/layout/hierarchy1"/>
    <dgm:cxn modelId="{2A0D88E9-43FC-40C2-A9C6-07DB25944FA6}" type="presParOf" srcId="{10F4A786-B93E-4590-B1C9-93BE5BAB3BFD}" destId="{1E4C245C-4A90-4BBB-8B1F-DAD07F023AE5}" srcOrd="5" destOrd="0" presId="urn:microsoft.com/office/officeart/2005/8/layout/hierarchy1"/>
    <dgm:cxn modelId="{DB17CEA8-CB15-48D8-B8CF-87561D679AF3}" type="presParOf" srcId="{1E4C245C-4A90-4BBB-8B1F-DAD07F023AE5}" destId="{36C216E3-14C5-45D1-9626-3012C31B16F7}" srcOrd="0" destOrd="0" presId="urn:microsoft.com/office/officeart/2005/8/layout/hierarchy1"/>
    <dgm:cxn modelId="{758AE73C-27F5-4443-8696-B7671202DED6}" type="presParOf" srcId="{36C216E3-14C5-45D1-9626-3012C31B16F7}" destId="{24AA8255-8490-496F-8D7C-32051E7ABA53}" srcOrd="0" destOrd="0" presId="urn:microsoft.com/office/officeart/2005/8/layout/hierarchy1"/>
    <dgm:cxn modelId="{86B157E3-A161-489F-B977-B8FD73D51891}" type="presParOf" srcId="{36C216E3-14C5-45D1-9626-3012C31B16F7}" destId="{7BAD6C73-2367-4563-B46D-93554FC23C0F}" srcOrd="1" destOrd="0" presId="urn:microsoft.com/office/officeart/2005/8/layout/hierarchy1"/>
    <dgm:cxn modelId="{375DC879-EB6F-4685-B363-B50B4462AECB}" type="presParOf" srcId="{1E4C245C-4A90-4BBB-8B1F-DAD07F023AE5}" destId="{FB506E7A-6ADD-44C8-B92C-F67CCD918660}" srcOrd="1" destOrd="0" presId="urn:microsoft.com/office/officeart/2005/8/layout/hierarchy1"/>
    <dgm:cxn modelId="{392C47B8-60C8-4E03-B44A-8134E7E6F436}" type="presParOf" srcId="{FB506E7A-6ADD-44C8-B92C-F67CCD918660}" destId="{31771160-8C57-4643-A889-9B8EE0DB190F}" srcOrd="0" destOrd="0" presId="urn:microsoft.com/office/officeart/2005/8/layout/hierarchy1"/>
    <dgm:cxn modelId="{17AD73EE-1957-4163-BBE4-A93E9FE1D2C2}" type="presParOf" srcId="{FB506E7A-6ADD-44C8-B92C-F67CCD918660}" destId="{CC5C3CF0-ED28-46B0-B78D-A2E2271F8C4C}" srcOrd="1" destOrd="0" presId="urn:microsoft.com/office/officeart/2005/8/layout/hierarchy1"/>
    <dgm:cxn modelId="{3F5263C9-6D1B-4551-AB59-A41B9ABEA923}" type="presParOf" srcId="{CC5C3CF0-ED28-46B0-B78D-A2E2271F8C4C}" destId="{AE97CA16-C5C9-427C-98BD-D9D999D831A9}" srcOrd="0" destOrd="0" presId="urn:microsoft.com/office/officeart/2005/8/layout/hierarchy1"/>
    <dgm:cxn modelId="{86FF2861-6FA0-4786-8926-5C6170DA6179}" type="presParOf" srcId="{AE97CA16-C5C9-427C-98BD-D9D999D831A9}" destId="{4ABE5E3F-08FB-414F-87BF-E8075C8278B2}" srcOrd="0" destOrd="0" presId="urn:microsoft.com/office/officeart/2005/8/layout/hierarchy1"/>
    <dgm:cxn modelId="{B2E81D6D-9EF2-4757-8EBA-E62AB42263E2}" type="presParOf" srcId="{AE97CA16-C5C9-427C-98BD-D9D999D831A9}" destId="{745E6937-39C1-41CA-A267-9F3AB35D7D8F}" srcOrd="1" destOrd="0" presId="urn:microsoft.com/office/officeart/2005/8/layout/hierarchy1"/>
    <dgm:cxn modelId="{2721A91C-2E55-44E7-B9C4-22BC8500A89B}" type="presParOf" srcId="{CC5C3CF0-ED28-46B0-B78D-A2E2271F8C4C}" destId="{DE7259F8-B7AA-4A98-A1A2-1BBC2F05EC32}" srcOrd="1" destOrd="0" presId="urn:microsoft.com/office/officeart/2005/8/layout/hierarchy1"/>
    <dgm:cxn modelId="{D6F3BF2E-B045-4210-AE08-00B474023095}" type="presParOf" srcId="{10F4A786-B93E-4590-B1C9-93BE5BAB3BFD}" destId="{572F9F3F-344F-4069-A553-A969B3D7AA3F}" srcOrd="6" destOrd="0" presId="urn:microsoft.com/office/officeart/2005/8/layout/hierarchy1"/>
    <dgm:cxn modelId="{A91C5F8E-D2F4-432A-9EBF-ACC16B187B93}" type="presParOf" srcId="{10F4A786-B93E-4590-B1C9-93BE5BAB3BFD}" destId="{E72C1344-5228-49A5-B45E-DBE2AE490E22}" srcOrd="7" destOrd="0" presId="urn:microsoft.com/office/officeart/2005/8/layout/hierarchy1"/>
    <dgm:cxn modelId="{3F4C2A1E-7A07-448A-9556-CAABD67C888B}" type="presParOf" srcId="{E72C1344-5228-49A5-B45E-DBE2AE490E22}" destId="{FFBAFBF4-9C1C-45F3-AE28-A5B5D940C717}" srcOrd="0" destOrd="0" presId="urn:microsoft.com/office/officeart/2005/8/layout/hierarchy1"/>
    <dgm:cxn modelId="{EBA010B7-290E-47AA-BD53-7197EF6DDFA9}" type="presParOf" srcId="{FFBAFBF4-9C1C-45F3-AE28-A5B5D940C717}" destId="{350F1A2E-27AD-489A-831C-FB6D30AD118C}" srcOrd="0" destOrd="0" presId="urn:microsoft.com/office/officeart/2005/8/layout/hierarchy1"/>
    <dgm:cxn modelId="{7117D2F2-6C0B-4F8F-B90D-E81E9B85C0E3}" type="presParOf" srcId="{FFBAFBF4-9C1C-45F3-AE28-A5B5D940C717}" destId="{BDC44683-8C9F-4222-ADFF-8079B7C95AB7}" srcOrd="1" destOrd="0" presId="urn:microsoft.com/office/officeart/2005/8/layout/hierarchy1"/>
    <dgm:cxn modelId="{C2163C7B-1AB3-4800-AFBB-A3B7D06158B9}" type="presParOf" srcId="{E72C1344-5228-49A5-B45E-DBE2AE490E22}" destId="{0D3F5EF7-7EF4-4DF5-BDC7-649999A7E2BE}" srcOrd="1" destOrd="0" presId="urn:microsoft.com/office/officeart/2005/8/layout/hierarchy1"/>
    <dgm:cxn modelId="{5015B48B-C801-4202-8031-78F5B7E1F16F}" type="presParOf" srcId="{0D3F5EF7-7EF4-4DF5-BDC7-649999A7E2BE}" destId="{B573B4C0-ACA5-40AC-951F-733397D96B0B}" srcOrd="0" destOrd="0" presId="urn:microsoft.com/office/officeart/2005/8/layout/hierarchy1"/>
    <dgm:cxn modelId="{95EB7C11-13A7-4C6C-89C0-ED7632AA2356}" type="presParOf" srcId="{0D3F5EF7-7EF4-4DF5-BDC7-649999A7E2BE}" destId="{0BDFB85F-CA48-48B7-BB4A-0FC2D0B7DDDD}" srcOrd="1" destOrd="0" presId="urn:microsoft.com/office/officeart/2005/8/layout/hierarchy1"/>
    <dgm:cxn modelId="{962B88D3-59CC-4D65-B4AB-EB8D5701F8DE}" type="presParOf" srcId="{0BDFB85F-CA48-48B7-BB4A-0FC2D0B7DDDD}" destId="{35635A8C-9065-4E0F-8B49-B5853A6C60D1}" srcOrd="0" destOrd="0" presId="urn:microsoft.com/office/officeart/2005/8/layout/hierarchy1"/>
    <dgm:cxn modelId="{F47AFED7-C07A-4120-9434-397FD9AB26D5}" type="presParOf" srcId="{35635A8C-9065-4E0F-8B49-B5853A6C60D1}" destId="{729ABF2B-3BF7-485D-A3DE-0CD44342CCA3}" srcOrd="0" destOrd="0" presId="urn:microsoft.com/office/officeart/2005/8/layout/hierarchy1"/>
    <dgm:cxn modelId="{D3F8D463-8803-46E7-9AE9-955626174512}" type="presParOf" srcId="{35635A8C-9065-4E0F-8B49-B5853A6C60D1}" destId="{FE4D0E43-01A5-46FD-B73C-1500BA81ACC2}" srcOrd="1" destOrd="0" presId="urn:microsoft.com/office/officeart/2005/8/layout/hierarchy1"/>
    <dgm:cxn modelId="{3452F6DA-B146-4EB5-B1AA-6384C9C78EEA}" type="presParOf" srcId="{0BDFB85F-CA48-48B7-BB4A-0FC2D0B7DDDD}" destId="{7FF51754-B9E2-4A35-81D9-CC11A28D8D41}" srcOrd="1" destOrd="0" presId="urn:microsoft.com/office/officeart/2005/8/layout/hierarchy1"/>
    <dgm:cxn modelId="{E9F893F8-05CD-4E5E-B4E4-F17DFD158192}" type="presParOf" srcId="{10F4A786-B93E-4590-B1C9-93BE5BAB3BFD}" destId="{0C507985-CCF8-4D0F-A5A5-90915212465A}" srcOrd="8" destOrd="0" presId="urn:microsoft.com/office/officeart/2005/8/layout/hierarchy1"/>
    <dgm:cxn modelId="{65B655BF-5C4D-4749-95A9-192CB0E3C292}" type="presParOf" srcId="{10F4A786-B93E-4590-B1C9-93BE5BAB3BFD}" destId="{585AB6CE-5063-442A-A639-F1DC5C101F65}" srcOrd="9" destOrd="0" presId="urn:microsoft.com/office/officeart/2005/8/layout/hierarchy1"/>
    <dgm:cxn modelId="{044158A1-08FF-427F-816E-942FA84DAA31}" type="presParOf" srcId="{585AB6CE-5063-442A-A639-F1DC5C101F65}" destId="{F153ED78-6779-410A-A4F9-F5B8169C9ACE}" srcOrd="0" destOrd="0" presId="urn:microsoft.com/office/officeart/2005/8/layout/hierarchy1"/>
    <dgm:cxn modelId="{6F2EDC66-BEA1-49FC-92D9-EE7B25C6544E}" type="presParOf" srcId="{F153ED78-6779-410A-A4F9-F5B8169C9ACE}" destId="{CB7663DF-D144-47E7-8EA4-2B53E851D046}" srcOrd="0" destOrd="0" presId="urn:microsoft.com/office/officeart/2005/8/layout/hierarchy1"/>
    <dgm:cxn modelId="{D752CA39-8BC0-4D2A-938F-47B5B7CCD91F}" type="presParOf" srcId="{F153ED78-6779-410A-A4F9-F5B8169C9ACE}" destId="{CE2A938C-BF0A-4D6C-A381-4C207219A3F6}" srcOrd="1" destOrd="0" presId="urn:microsoft.com/office/officeart/2005/8/layout/hierarchy1"/>
    <dgm:cxn modelId="{0D29E197-633D-4D40-B2C6-0CD6094B2A3A}" type="presParOf" srcId="{585AB6CE-5063-442A-A639-F1DC5C101F65}" destId="{BC0A66C0-B108-425F-BD22-1400C17C3CF0}" srcOrd="1" destOrd="0" presId="urn:microsoft.com/office/officeart/2005/8/layout/hierarchy1"/>
    <dgm:cxn modelId="{910A098A-9DA8-46EA-BA22-B552A05860D7}" type="presParOf" srcId="{BC0A66C0-B108-425F-BD22-1400C17C3CF0}" destId="{4C937B27-ABAD-4DB9-A8F3-4D4EF11E03EA}" srcOrd="0" destOrd="0" presId="urn:microsoft.com/office/officeart/2005/8/layout/hierarchy1"/>
    <dgm:cxn modelId="{63D8AE99-2A76-432C-B80A-5EF80F9E7F17}" type="presParOf" srcId="{BC0A66C0-B108-425F-BD22-1400C17C3CF0}" destId="{55CE17F0-EF1A-470F-822C-A25244149BAD}" srcOrd="1" destOrd="0" presId="urn:microsoft.com/office/officeart/2005/8/layout/hierarchy1"/>
    <dgm:cxn modelId="{483501E3-FC85-4CFB-A105-F50F88E8EF0D}" type="presParOf" srcId="{55CE17F0-EF1A-470F-822C-A25244149BAD}" destId="{FBC10DF9-C4E7-4ACF-8B88-BD1EC45477E8}" srcOrd="0" destOrd="0" presId="urn:microsoft.com/office/officeart/2005/8/layout/hierarchy1"/>
    <dgm:cxn modelId="{0C47DFD9-D6B5-45D5-9FB7-6EE35F72407A}" type="presParOf" srcId="{FBC10DF9-C4E7-4ACF-8B88-BD1EC45477E8}" destId="{10F71865-6514-4521-8DCC-1167B5184808}" srcOrd="0" destOrd="0" presId="urn:microsoft.com/office/officeart/2005/8/layout/hierarchy1"/>
    <dgm:cxn modelId="{30C4158F-DA16-4CBC-977B-B59E61FFA6FE}" type="presParOf" srcId="{FBC10DF9-C4E7-4ACF-8B88-BD1EC45477E8}" destId="{B4DD65CE-DCCB-4047-9921-FE5AD2A0E7DB}" srcOrd="1" destOrd="0" presId="urn:microsoft.com/office/officeart/2005/8/layout/hierarchy1"/>
    <dgm:cxn modelId="{4CA0C688-967B-4252-AFE0-FFBA835D8107}" type="presParOf" srcId="{55CE17F0-EF1A-470F-822C-A25244149BAD}" destId="{2C9375CE-3915-4FBF-98F0-553CAD6B43B6}" srcOrd="1" destOrd="0" presId="urn:microsoft.com/office/officeart/2005/8/layout/hierarchy1"/>
    <dgm:cxn modelId="{B0DF3659-C4E0-4331-BD7A-F958DEAA0D1C}" type="presParOf" srcId="{2C9375CE-3915-4FBF-98F0-553CAD6B43B6}" destId="{1686D080-4831-4ED5-AE9A-66CCA3562B1C}" srcOrd="0" destOrd="0" presId="urn:microsoft.com/office/officeart/2005/8/layout/hierarchy1"/>
    <dgm:cxn modelId="{FB02550A-125C-4FCF-BB5C-2A923FBD638F}" type="presParOf" srcId="{2C9375CE-3915-4FBF-98F0-553CAD6B43B6}" destId="{C59CBCD9-966D-4927-8848-6A77B236C711}" srcOrd="1" destOrd="0" presId="urn:microsoft.com/office/officeart/2005/8/layout/hierarchy1"/>
    <dgm:cxn modelId="{ADBBD634-4411-4420-9A08-FD491C080472}" type="presParOf" srcId="{C59CBCD9-966D-4927-8848-6A77B236C711}" destId="{2E4D8C62-524D-4211-92A4-110B0F2DE8A9}" srcOrd="0" destOrd="0" presId="urn:microsoft.com/office/officeart/2005/8/layout/hierarchy1"/>
    <dgm:cxn modelId="{E56210A2-5FA9-487A-B15F-4E18180BD925}" type="presParOf" srcId="{2E4D8C62-524D-4211-92A4-110B0F2DE8A9}" destId="{E41DF30F-71D0-4957-914F-B81E379817B1}" srcOrd="0" destOrd="0" presId="urn:microsoft.com/office/officeart/2005/8/layout/hierarchy1"/>
    <dgm:cxn modelId="{7FFD3902-EA8B-4B0C-877C-A2EBE3BCBA47}" type="presParOf" srcId="{2E4D8C62-524D-4211-92A4-110B0F2DE8A9}" destId="{F9298F49-61E9-4E6D-9C55-67BE706CFB5A}" srcOrd="1" destOrd="0" presId="urn:microsoft.com/office/officeart/2005/8/layout/hierarchy1"/>
    <dgm:cxn modelId="{8A526D2C-935F-44E5-B415-82C3384AC2A1}" type="presParOf" srcId="{C59CBCD9-966D-4927-8848-6A77B236C711}" destId="{332675B4-F6D4-4792-ABC2-B75B23553AD0}" srcOrd="1" destOrd="0" presId="urn:microsoft.com/office/officeart/2005/8/layout/hierarchy1"/>
    <dgm:cxn modelId="{EAF0E358-9C86-40A9-AAE1-8ACCE520916C}" type="presParOf" srcId="{10F4A786-B93E-4590-B1C9-93BE5BAB3BFD}" destId="{5E6A6F22-9911-4BFE-8A58-77FE8B846D21}" srcOrd="10" destOrd="0" presId="urn:microsoft.com/office/officeart/2005/8/layout/hierarchy1"/>
    <dgm:cxn modelId="{10E0512A-7DD9-48A4-94FE-3B20D58A7F31}" type="presParOf" srcId="{10F4A786-B93E-4590-B1C9-93BE5BAB3BFD}" destId="{A90FC3CB-5569-4F06-BB63-913B96118187}" srcOrd="11" destOrd="0" presId="urn:microsoft.com/office/officeart/2005/8/layout/hierarchy1"/>
    <dgm:cxn modelId="{F09B0FB3-DF15-42E0-AA0B-42CDE66BDE30}" type="presParOf" srcId="{A90FC3CB-5569-4F06-BB63-913B96118187}" destId="{395A102A-B5C7-42E9-A77A-F9DCDC1AD5CF}" srcOrd="0" destOrd="0" presId="urn:microsoft.com/office/officeart/2005/8/layout/hierarchy1"/>
    <dgm:cxn modelId="{95230373-C7AE-4291-B4C9-D32654962B35}" type="presParOf" srcId="{395A102A-B5C7-42E9-A77A-F9DCDC1AD5CF}" destId="{B8477BB8-CD87-4EC7-B2FE-F34F1123534C}" srcOrd="0" destOrd="0" presId="urn:microsoft.com/office/officeart/2005/8/layout/hierarchy1"/>
    <dgm:cxn modelId="{3D0E72B5-29C4-4D1E-910E-D88377E5201C}" type="presParOf" srcId="{395A102A-B5C7-42E9-A77A-F9DCDC1AD5CF}" destId="{FCBED49D-7AEA-47DC-9ED3-58B5A704E8B8}" srcOrd="1" destOrd="0" presId="urn:microsoft.com/office/officeart/2005/8/layout/hierarchy1"/>
    <dgm:cxn modelId="{B79D8E42-0083-4916-B1C3-86841EA866C5}" type="presParOf" srcId="{A90FC3CB-5569-4F06-BB63-913B96118187}" destId="{F865EC0E-AE80-4056-94D7-22457D5500AD}" srcOrd="1" destOrd="0" presId="urn:microsoft.com/office/officeart/2005/8/layout/hierarchy1"/>
    <dgm:cxn modelId="{29B0735E-C9DF-4F13-9A1B-3A38891FE300}" type="presParOf" srcId="{F865EC0E-AE80-4056-94D7-22457D5500AD}" destId="{00B13D2D-70B4-4805-AF3B-96D2076C5E5B}" srcOrd="0" destOrd="0" presId="urn:microsoft.com/office/officeart/2005/8/layout/hierarchy1"/>
    <dgm:cxn modelId="{A08E272A-4C04-4484-94B7-64FB29D881EB}" type="presParOf" srcId="{F865EC0E-AE80-4056-94D7-22457D5500AD}" destId="{7CF6BA7D-FB6A-47DE-836B-76A9FC575423}" srcOrd="1" destOrd="0" presId="urn:microsoft.com/office/officeart/2005/8/layout/hierarchy1"/>
    <dgm:cxn modelId="{D8A37B3A-C5A8-4B0A-A407-22EB3CACD442}" type="presParOf" srcId="{7CF6BA7D-FB6A-47DE-836B-76A9FC575423}" destId="{094C0DA2-597D-4C36-AF8E-5BA6F52A1D56}" srcOrd="0" destOrd="0" presId="urn:microsoft.com/office/officeart/2005/8/layout/hierarchy1"/>
    <dgm:cxn modelId="{101B5F5A-20E8-4699-A1BC-0E0AFAD89E10}" type="presParOf" srcId="{094C0DA2-597D-4C36-AF8E-5BA6F52A1D56}" destId="{B4339718-D29A-477E-8A15-BC400A68A2AF}" srcOrd="0" destOrd="0" presId="urn:microsoft.com/office/officeart/2005/8/layout/hierarchy1"/>
    <dgm:cxn modelId="{DA45317D-05BE-4188-AD59-F633AC0987EE}" type="presParOf" srcId="{094C0DA2-597D-4C36-AF8E-5BA6F52A1D56}" destId="{8E0D2676-7518-4701-91DF-A73AC7683BB7}" srcOrd="1" destOrd="0" presId="urn:microsoft.com/office/officeart/2005/8/layout/hierarchy1"/>
    <dgm:cxn modelId="{2C0B482A-AB48-44B7-BECE-864775F39816}" type="presParOf" srcId="{7CF6BA7D-FB6A-47DE-836B-76A9FC575423}" destId="{0E9D4DB9-105A-4B23-AAE8-7D29C6936D60}" srcOrd="1" destOrd="0" presId="urn:microsoft.com/office/officeart/2005/8/layout/hierarchy1"/>
    <dgm:cxn modelId="{7257EC9C-9E9A-4E70-AA1E-C650C1D313AB}" type="presParOf" srcId="{F865EC0E-AE80-4056-94D7-22457D5500AD}" destId="{8E9067B3-434B-4196-BFFB-FA6CC393E12A}" srcOrd="2" destOrd="0" presId="urn:microsoft.com/office/officeart/2005/8/layout/hierarchy1"/>
    <dgm:cxn modelId="{0070CEF2-9773-4A74-A5F8-C26850042CCC}" type="presParOf" srcId="{F865EC0E-AE80-4056-94D7-22457D5500AD}" destId="{064502BA-8A16-4086-8708-4ACBA5369751}" srcOrd="3" destOrd="0" presId="urn:microsoft.com/office/officeart/2005/8/layout/hierarchy1"/>
    <dgm:cxn modelId="{8D704EB6-A844-4B31-9184-260D53BC9877}" type="presParOf" srcId="{064502BA-8A16-4086-8708-4ACBA5369751}" destId="{1B2F53A1-D6ED-447B-9DC6-719D91AE4145}" srcOrd="0" destOrd="0" presId="urn:microsoft.com/office/officeart/2005/8/layout/hierarchy1"/>
    <dgm:cxn modelId="{280BED1B-50E5-4666-BF62-B32AE2DA4844}" type="presParOf" srcId="{1B2F53A1-D6ED-447B-9DC6-719D91AE4145}" destId="{1B658AA9-8967-49CB-934F-D16636A163C9}" srcOrd="0" destOrd="0" presId="urn:microsoft.com/office/officeart/2005/8/layout/hierarchy1"/>
    <dgm:cxn modelId="{627155EB-95DF-49E0-906A-215E983F8234}" type="presParOf" srcId="{1B2F53A1-D6ED-447B-9DC6-719D91AE4145}" destId="{8C219B9C-6DC7-45A0-A40C-F5A0460EFFC1}" srcOrd="1" destOrd="0" presId="urn:microsoft.com/office/officeart/2005/8/layout/hierarchy1"/>
    <dgm:cxn modelId="{10826F1C-D7F0-4B46-836B-BFC07697B003}" type="presParOf" srcId="{064502BA-8A16-4086-8708-4ACBA5369751}" destId="{7EE2795B-99CD-4F11-9BC3-E3DB69BDCF37}" srcOrd="1" destOrd="0" presId="urn:microsoft.com/office/officeart/2005/8/layout/hierarchy1"/>
    <dgm:cxn modelId="{23F5B73D-EA8D-45FC-B2B0-F31B77B42ED8}" type="presParOf" srcId="{F865EC0E-AE80-4056-94D7-22457D5500AD}" destId="{12B08C82-7622-4DC6-8FE7-2FA2F35C9B0A}" srcOrd="4" destOrd="0" presId="urn:microsoft.com/office/officeart/2005/8/layout/hierarchy1"/>
    <dgm:cxn modelId="{A93066F6-D74F-4408-A03B-8B217D4710CF}" type="presParOf" srcId="{F865EC0E-AE80-4056-94D7-22457D5500AD}" destId="{F4D28E68-D44B-4199-96C3-2DC30CA1402D}" srcOrd="5" destOrd="0" presId="urn:microsoft.com/office/officeart/2005/8/layout/hierarchy1"/>
    <dgm:cxn modelId="{8EC38495-F848-4C0B-8EAE-7127C17159CB}" type="presParOf" srcId="{F4D28E68-D44B-4199-96C3-2DC30CA1402D}" destId="{FCFB4165-1239-4232-B1DB-8828E87C577C}" srcOrd="0" destOrd="0" presId="urn:microsoft.com/office/officeart/2005/8/layout/hierarchy1"/>
    <dgm:cxn modelId="{7F550E30-A936-4798-A43F-F87A80C84795}" type="presParOf" srcId="{FCFB4165-1239-4232-B1DB-8828E87C577C}" destId="{21630C35-D7A8-43AF-A152-D9B46634417B}" srcOrd="0" destOrd="0" presId="urn:microsoft.com/office/officeart/2005/8/layout/hierarchy1"/>
    <dgm:cxn modelId="{F8616C95-0116-4CCE-8C8B-73B4FA2BF055}" type="presParOf" srcId="{FCFB4165-1239-4232-B1DB-8828E87C577C}" destId="{401E9332-E6EA-40DC-A660-11845B56A045}" srcOrd="1" destOrd="0" presId="urn:microsoft.com/office/officeart/2005/8/layout/hierarchy1"/>
    <dgm:cxn modelId="{8CA7C0AC-7DD0-40A0-A6A3-7E0520C52EAB}" type="presParOf" srcId="{F4D28E68-D44B-4199-96C3-2DC30CA1402D}" destId="{D3C7EB5E-1928-49F6-B66D-15DDDFCA48DF}" srcOrd="1" destOrd="0" presId="urn:microsoft.com/office/officeart/2005/8/layout/hierarchy1"/>
    <dgm:cxn modelId="{EEFDF518-F243-4134-9FB7-47EC1AE12043}" type="presParOf" srcId="{F865EC0E-AE80-4056-94D7-22457D5500AD}" destId="{426810B2-E409-413E-B227-01C81705BADD}" srcOrd="6" destOrd="0" presId="urn:microsoft.com/office/officeart/2005/8/layout/hierarchy1"/>
    <dgm:cxn modelId="{CC78ACD8-C3C7-4E04-8F62-491C7855E703}" type="presParOf" srcId="{F865EC0E-AE80-4056-94D7-22457D5500AD}" destId="{1AE1E058-42FD-47B5-9DD4-00793C095930}" srcOrd="7" destOrd="0" presId="urn:microsoft.com/office/officeart/2005/8/layout/hierarchy1"/>
    <dgm:cxn modelId="{FE072FC3-A5B8-4E89-B837-E68B2D779AF8}" type="presParOf" srcId="{1AE1E058-42FD-47B5-9DD4-00793C095930}" destId="{5E9D8775-DA62-44C5-88A3-99771B37E229}" srcOrd="0" destOrd="0" presId="urn:microsoft.com/office/officeart/2005/8/layout/hierarchy1"/>
    <dgm:cxn modelId="{A95F5C56-0177-4C50-A5DB-307DD03CF968}" type="presParOf" srcId="{5E9D8775-DA62-44C5-88A3-99771B37E229}" destId="{192B2B09-C0AA-438B-91A2-3829B45A41F0}" srcOrd="0" destOrd="0" presId="urn:microsoft.com/office/officeart/2005/8/layout/hierarchy1"/>
    <dgm:cxn modelId="{32DB026F-C9A1-4FF1-BFC6-BAC0A545DAB8}" type="presParOf" srcId="{5E9D8775-DA62-44C5-88A3-99771B37E229}" destId="{A41E12E4-EAE8-4E55-8683-0D34F47D3F83}" srcOrd="1" destOrd="0" presId="urn:microsoft.com/office/officeart/2005/8/layout/hierarchy1"/>
    <dgm:cxn modelId="{F7C2ABFD-68B0-406D-90BE-37A2A0C47211}" type="presParOf" srcId="{1AE1E058-42FD-47B5-9DD4-00793C095930}" destId="{E6F0DD22-861E-4E69-81EA-AC12E574E2F3}" srcOrd="1" destOrd="0" presId="urn:microsoft.com/office/officeart/2005/8/layout/hierarchy1"/>
    <dgm:cxn modelId="{E2F1A9BE-564F-4CCF-A2EA-8E9C80D996BA}" type="presParOf" srcId="{F865EC0E-AE80-4056-94D7-22457D5500AD}" destId="{D7C0279B-B6C3-4676-AC2A-A80766B14348}" srcOrd="8" destOrd="0" presId="urn:microsoft.com/office/officeart/2005/8/layout/hierarchy1"/>
    <dgm:cxn modelId="{893B7563-42B2-4C65-8507-C6978000E70C}" type="presParOf" srcId="{F865EC0E-AE80-4056-94D7-22457D5500AD}" destId="{19CF94A4-0A3E-4032-952C-1E3152DDBFEE}" srcOrd="9" destOrd="0" presId="urn:microsoft.com/office/officeart/2005/8/layout/hierarchy1"/>
    <dgm:cxn modelId="{CDF2F8D5-A4E8-4F5B-99ED-47D2E2A62C78}" type="presParOf" srcId="{19CF94A4-0A3E-4032-952C-1E3152DDBFEE}" destId="{6007CAB9-3670-464E-A142-B0363BBBA556}" srcOrd="0" destOrd="0" presId="urn:microsoft.com/office/officeart/2005/8/layout/hierarchy1"/>
    <dgm:cxn modelId="{743DCDAA-30AE-483F-84AC-5FB610AEC440}" type="presParOf" srcId="{6007CAB9-3670-464E-A142-B0363BBBA556}" destId="{F0E931C9-1952-416B-8457-10AAE58A35FC}" srcOrd="0" destOrd="0" presId="urn:microsoft.com/office/officeart/2005/8/layout/hierarchy1"/>
    <dgm:cxn modelId="{2AD93EBA-0A00-4D76-96EB-AD6F95E474FB}" type="presParOf" srcId="{6007CAB9-3670-464E-A142-B0363BBBA556}" destId="{5F28D0E8-AFF5-4BB6-B22F-634161DCEE26}" srcOrd="1" destOrd="0" presId="urn:microsoft.com/office/officeart/2005/8/layout/hierarchy1"/>
    <dgm:cxn modelId="{8398B7B0-E63F-43BC-95BB-66A8217F9652}" type="presParOf" srcId="{19CF94A4-0A3E-4032-952C-1E3152DDBFEE}" destId="{D074BA23-4727-4207-A1EF-6E0AC65DBE06}" srcOrd="1" destOrd="0" presId="urn:microsoft.com/office/officeart/2005/8/layout/hierarchy1"/>
    <dgm:cxn modelId="{32B70BC1-C319-498A-9325-F73AFB2699D0}" type="presParOf" srcId="{F865EC0E-AE80-4056-94D7-22457D5500AD}" destId="{37D4A753-99B2-4283-B9D1-90BF6FE5F69B}" srcOrd="10" destOrd="0" presId="urn:microsoft.com/office/officeart/2005/8/layout/hierarchy1"/>
    <dgm:cxn modelId="{BA53E3C3-7E50-4AE5-BBE8-7F2A394D3C88}" type="presParOf" srcId="{F865EC0E-AE80-4056-94D7-22457D5500AD}" destId="{D90C6545-EBBF-4AAC-BD7A-D09BC0609B64}" srcOrd="11" destOrd="0" presId="urn:microsoft.com/office/officeart/2005/8/layout/hierarchy1"/>
    <dgm:cxn modelId="{8A4F72D8-4F53-4F64-80BC-66AC8806E2F5}" type="presParOf" srcId="{D90C6545-EBBF-4AAC-BD7A-D09BC0609B64}" destId="{83501A82-643C-4DC1-BCF3-4C62555AE1F9}" srcOrd="0" destOrd="0" presId="urn:microsoft.com/office/officeart/2005/8/layout/hierarchy1"/>
    <dgm:cxn modelId="{86EA855E-2C41-48F9-8495-8B283D2D5FA7}" type="presParOf" srcId="{83501A82-643C-4DC1-BCF3-4C62555AE1F9}" destId="{5CCC7883-4E4F-4F95-B5DC-47B87AB229E1}" srcOrd="0" destOrd="0" presId="urn:microsoft.com/office/officeart/2005/8/layout/hierarchy1"/>
    <dgm:cxn modelId="{213FF289-E255-479A-9DF4-9101274E2495}" type="presParOf" srcId="{83501A82-643C-4DC1-BCF3-4C62555AE1F9}" destId="{AF9E7D4B-C916-43FE-AA22-B5FBADCC3938}" srcOrd="1" destOrd="0" presId="urn:microsoft.com/office/officeart/2005/8/layout/hierarchy1"/>
    <dgm:cxn modelId="{BAE646CF-6D32-4B71-9265-1DE7910406CB}" type="presParOf" srcId="{D90C6545-EBBF-4AAC-BD7A-D09BC0609B64}" destId="{29D23813-A837-4DD5-9734-06BE2067B85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29B3B15-6289-472B-BB78-8805409CF7EC}" type="doc">
      <dgm:prSet loTypeId="urn:microsoft.com/office/officeart/2005/8/layout/hierarchy6" loCatId="hierarchy" qsTypeId="urn:microsoft.com/office/officeart/2005/8/quickstyle/3d1" qsCatId="3D" csTypeId="urn:microsoft.com/office/officeart/2005/8/colors/colorful5" csCatId="colorful" phldr="1"/>
      <dgm:spPr/>
      <dgm:t>
        <a:bodyPr/>
        <a:lstStyle/>
        <a:p>
          <a:endParaRPr lang="es-ES"/>
        </a:p>
      </dgm:t>
    </dgm:pt>
    <dgm:pt modelId="{AF43F8BA-3D8E-4D1D-9437-E5DBE949019D}">
      <dgm:prSet phldrT="[Texto]" custT="1"/>
      <dgm:spPr/>
      <dgm:t>
        <a:bodyPr/>
        <a:lstStyle/>
        <a:p>
          <a:r>
            <a:rPr lang="es-ES" sz="6600" b="1" dirty="0">
              <a:latin typeface="Arial" panose="020B0604020202020204" pitchFamily="34" charset="0"/>
              <a:cs typeface="Arial" panose="020B0604020202020204" pitchFamily="34" charset="0"/>
            </a:rPr>
            <a:t>Biodiversidad</a:t>
          </a:r>
          <a:r>
            <a:rPr lang="es-ES" sz="1200" dirty="0">
              <a:latin typeface="Arial" panose="020B0604020202020204" pitchFamily="34" charset="0"/>
              <a:cs typeface="Arial" panose="020B0604020202020204" pitchFamily="34" charset="0"/>
            </a:rPr>
            <a:t> </a:t>
          </a:r>
        </a:p>
      </dgm:t>
    </dgm:pt>
    <dgm:pt modelId="{1C53B4E5-6492-44C8-BD04-40D8902D43D9}" type="parTrans" cxnId="{B7D4D085-D8AB-49E2-9C8A-642A9A3D6A3C}">
      <dgm:prSet/>
      <dgm:spPr/>
      <dgm:t>
        <a:bodyPr/>
        <a:lstStyle/>
        <a:p>
          <a:endParaRPr lang="es-ES"/>
        </a:p>
      </dgm:t>
    </dgm:pt>
    <dgm:pt modelId="{603F6222-8440-426D-9648-05788FF7394D}" type="sibTrans" cxnId="{B7D4D085-D8AB-49E2-9C8A-642A9A3D6A3C}">
      <dgm:prSet/>
      <dgm:spPr/>
      <dgm:t>
        <a:bodyPr/>
        <a:lstStyle/>
        <a:p>
          <a:endParaRPr lang="es-ES"/>
        </a:p>
      </dgm:t>
    </dgm:pt>
    <dgm:pt modelId="{D6762E72-F82C-4AEA-9462-6849B4D3F003}">
      <dgm:prSet phldrT="[Texto]" custT="1"/>
      <dgm:spPr/>
      <dgm:t>
        <a:bodyPr/>
        <a:lstStyle/>
        <a:p>
          <a:r>
            <a:rPr lang="es-MX" sz="1200" dirty="0">
              <a:latin typeface="Arial" panose="020B0604020202020204" pitchFamily="34" charset="0"/>
              <a:cs typeface="Arial" panose="020B0604020202020204" pitchFamily="34" charset="0"/>
            </a:rPr>
            <a:t>La biodiversidad desde la perspectiva cultural</a:t>
          </a:r>
          <a:endParaRPr lang="es-ES" sz="1200" dirty="0">
            <a:latin typeface="Arial" panose="020B0604020202020204" pitchFamily="34" charset="0"/>
            <a:cs typeface="Arial" panose="020B0604020202020204" pitchFamily="34" charset="0"/>
          </a:endParaRPr>
        </a:p>
      </dgm:t>
    </dgm:pt>
    <dgm:pt modelId="{55858E41-8AB8-458F-B667-E58DBED98E8C}" type="parTrans" cxnId="{A07484C6-4B1A-4F83-BB9E-7E86DE38A72D}">
      <dgm:prSet/>
      <dgm:spPr/>
      <dgm:t>
        <a:bodyPr/>
        <a:lstStyle/>
        <a:p>
          <a:endParaRPr lang="es-ES" sz="1200">
            <a:latin typeface="Arial" panose="020B0604020202020204" pitchFamily="34" charset="0"/>
            <a:cs typeface="Arial" panose="020B0604020202020204" pitchFamily="34" charset="0"/>
          </a:endParaRPr>
        </a:p>
      </dgm:t>
    </dgm:pt>
    <dgm:pt modelId="{AA5DD91C-D702-4615-A8A1-3F4FACAEB365}" type="sibTrans" cxnId="{A07484C6-4B1A-4F83-BB9E-7E86DE38A72D}">
      <dgm:prSet/>
      <dgm:spPr/>
      <dgm:t>
        <a:bodyPr/>
        <a:lstStyle/>
        <a:p>
          <a:endParaRPr lang="es-ES"/>
        </a:p>
      </dgm:t>
    </dgm:pt>
    <dgm:pt modelId="{E8DD1189-A879-4FEA-AF9E-FB03EE49A0E5}">
      <dgm:prSet phldrT="[Texto]" custT="1"/>
      <dgm:spPr/>
      <dgm:t>
        <a:bodyPr/>
        <a:lstStyle/>
        <a:p>
          <a:r>
            <a:rPr lang="es-MX" sz="1200" dirty="0">
              <a:latin typeface="Arial" panose="020B0604020202020204" pitchFamily="34" charset="0"/>
              <a:cs typeface="Arial" panose="020B0604020202020204" pitchFamily="34" charset="0"/>
            </a:rPr>
            <a:t>Escobar, (1999), plantea </a:t>
          </a:r>
          <a:endParaRPr lang="es-ES" sz="1200" dirty="0">
            <a:latin typeface="Arial" panose="020B0604020202020204" pitchFamily="34" charset="0"/>
            <a:cs typeface="Arial" panose="020B0604020202020204" pitchFamily="34" charset="0"/>
          </a:endParaRPr>
        </a:p>
      </dgm:t>
    </dgm:pt>
    <dgm:pt modelId="{3FA4B7F0-86CF-4BDA-BE1B-6160511D8DF8}" type="parTrans" cxnId="{28B844EF-E04B-463E-A743-32F6D5EB77F5}">
      <dgm:prSet/>
      <dgm:spPr/>
      <dgm:t>
        <a:bodyPr/>
        <a:lstStyle/>
        <a:p>
          <a:endParaRPr lang="es-ES" sz="1200">
            <a:latin typeface="Arial" panose="020B0604020202020204" pitchFamily="34" charset="0"/>
            <a:cs typeface="Arial" panose="020B0604020202020204" pitchFamily="34" charset="0"/>
          </a:endParaRPr>
        </a:p>
      </dgm:t>
    </dgm:pt>
    <dgm:pt modelId="{05212BE7-B918-42C0-85CE-B8D0877D7EA4}" type="sibTrans" cxnId="{28B844EF-E04B-463E-A743-32F6D5EB77F5}">
      <dgm:prSet/>
      <dgm:spPr/>
      <dgm:t>
        <a:bodyPr/>
        <a:lstStyle/>
        <a:p>
          <a:endParaRPr lang="es-ES"/>
        </a:p>
      </dgm:t>
    </dgm:pt>
    <dgm:pt modelId="{461A5E23-DAA5-4C01-AB6A-8D9EADB4530A}">
      <dgm:prSet phldrT="[Texto]" custT="1"/>
      <dgm:spPr/>
      <dgm:t>
        <a:bodyPr/>
        <a:lstStyle/>
        <a:p>
          <a:r>
            <a:rPr lang="es-MX" sz="1200" dirty="0">
              <a:latin typeface="Arial" panose="020B0604020202020204" pitchFamily="34" charset="0"/>
              <a:cs typeface="Arial" panose="020B0604020202020204" pitchFamily="34" charset="0"/>
            </a:rPr>
            <a:t>El concepto de biodiversidad en el campo de la educación y la enseñanza, autores como Jiménez Aleixandre M.P (2003), </a:t>
          </a:r>
          <a:r>
            <a:rPr lang="es-MX" sz="1200" dirty="0" err="1">
              <a:latin typeface="Arial" panose="020B0604020202020204" pitchFamily="34" charset="0"/>
              <a:cs typeface="Arial" panose="020B0604020202020204" pitchFamily="34" charset="0"/>
            </a:rPr>
            <a:t>Banet</a:t>
          </a:r>
          <a:r>
            <a:rPr lang="es-MX" sz="1200" dirty="0">
              <a:latin typeface="Arial" panose="020B0604020202020204" pitchFamily="34" charset="0"/>
              <a:cs typeface="Arial" panose="020B0604020202020204" pitchFamily="34" charset="0"/>
            </a:rPr>
            <a:t>, (2000)</a:t>
          </a:r>
          <a:endParaRPr lang="es-ES" sz="1200" dirty="0">
            <a:latin typeface="Arial" panose="020B0604020202020204" pitchFamily="34" charset="0"/>
            <a:cs typeface="Arial" panose="020B0604020202020204" pitchFamily="34" charset="0"/>
          </a:endParaRPr>
        </a:p>
      </dgm:t>
    </dgm:pt>
    <dgm:pt modelId="{23CE6318-AF4D-4FC5-BF55-62BE606DB495}" type="parTrans" cxnId="{962D9DD8-B129-42A6-9CA2-C1E5466B407F}">
      <dgm:prSet/>
      <dgm:spPr/>
      <dgm:t>
        <a:bodyPr/>
        <a:lstStyle/>
        <a:p>
          <a:endParaRPr lang="es-ES" sz="1200">
            <a:latin typeface="Arial" panose="020B0604020202020204" pitchFamily="34" charset="0"/>
            <a:cs typeface="Arial" panose="020B0604020202020204" pitchFamily="34" charset="0"/>
          </a:endParaRPr>
        </a:p>
      </dgm:t>
    </dgm:pt>
    <dgm:pt modelId="{EBAF903D-9B81-4FA2-B8CB-45AB30DC96FC}" type="sibTrans" cxnId="{962D9DD8-B129-42A6-9CA2-C1E5466B407F}">
      <dgm:prSet/>
      <dgm:spPr/>
      <dgm:t>
        <a:bodyPr/>
        <a:lstStyle/>
        <a:p>
          <a:endParaRPr lang="es-ES"/>
        </a:p>
      </dgm:t>
    </dgm:pt>
    <dgm:pt modelId="{03EAC3F8-A0ED-4698-918C-A49029544CD1}">
      <dgm:prSet phldrT="[Texto]" custT="1"/>
      <dgm:spPr/>
      <dgm:t>
        <a:bodyPr/>
        <a:lstStyle/>
        <a:p>
          <a:r>
            <a:rPr lang="es-MX" sz="1200" dirty="0">
              <a:latin typeface="Arial" panose="020B0604020202020204" pitchFamily="34" charset="0"/>
              <a:cs typeface="Arial" panose="020B0604020202020204" pitchFamily="34" charset="0"/>
            </a:rPr>
            <a:t>reconocen este concepto como fundamental en la enseñanza de la biología.</a:t>
          </a:r>
          <a:endParaRPr lang="es-ES" sz="1200" dirty="0">
            <a:latin typeface="Arial" panose="020B0604020202020204" pitchFamily="34" charset="0"/>
            <a:cs typeface="Arial" panose="020B0604020202020204" pitchFamily="34" charset="0"/>
          </a:endParaRPr>
        </a:p>
      </dgm:t>
    </dgm:pt>
    <dgm:pt modelId="{93752984-D7D0-4EFB-A37A-105E523FFD89}" type="parTrans" cxnId="{15FFAF81-2609-4B54-B8EF-D6442FD61E73}">
      <dgm:prSet/>
      <dgm:spPr/>
      <dgm:t>
        <a:bodyPr/>
        <a:lstStyle/>
        <a:p>
          <a:endParaRPr lang="es-ES" sz="1200">
            <a:latin typeface="Arial" panose="020B0604020202020204" pitchFamily="34" charset="0"/>
            <a:cs typeface="Arial" panose="020B0604020202020204" pitchFamily="34" charset="0"/>
          </a:endParaRPr>
        </a:p>
      </dgm:t>
    </dgm:pt>
    <dgm:pt modelId="{46AB1505-3287-4107-988D-00092C106B6A}" type="sibTrans" cxnId="{15FFAF81-2609-4B54-B8EF-D6442FD61E73}">
      <dgm:prSet/>
      <dgm:spPr/>
      <dgm:t>
        <a:bodyPr/>
        <a:lstStyle/>
        <a:p>
          <a:endParaRPr lang="es-ES"/>
        </a:p>
      </dgm:t>
    </dgm:pt>
    <dgm:pt modelId="{3711CB21-E2AA-4D9A-8F04-58A22E00D7F6}">
      <dgm:prSet custT="1"/>
      <dgm:spPr/>
      <dgm:t>
        <a:bodyPr/>
        <a:lstStyle/>
        <a:p>
          <a:r>
            <a:rPr lang="es-MX" sz="1200" dirty="0">
              <a:latin typeface="Arial" panose="020B0604020202020204" pitchFamily="34" charset="0"/>
              <a:cs typeface="Arial" panose="020B0604020202020204" pitchFamily="34" charset="0"/>
            </a:rPr>
            <a:t>“En los últimos años los debates sobre biodiversidad han empezado a incorporar la importancia del saber local, la diversidad cultural y los métodos de producción tradicionales para el manejo de los recursos genéticos del planeta.”</a:t>
          </a:r>
        </a:p>
      </dgm:t>
    </dgm:pt>
    <dgm:pt modelId="{86CA3DB9-CC9D-41EC-9770-522EE9BCBE51}" type="parTrans" cxnId="{57E35FDB-1DC9-445D-B019-0423EB87FEFE}">
      <dgm:prSet/>
      <dgm:spPr/>
      <dgm:t>
        <a:bodyPr/>
        <a:lstStyle/>
        <a:p>
          <a:endParaRPr lang="es-ES" sz="1200">
            <a:latin typeface="Arial" panose="020B0604020202020204" pitchFamily="34" charset="0"/>
            <a:cs typeface="Arial" panose="020B0604020202020204" pitchFamily="34" charset="0"/>
          </a:endParaRPr>
        </a:p>
      </dgm:t>
    </dgm:pt>
    <dgm:pt modelId="{6E5110C7-069E-493B-89A7-C757453C310A}" type="sibTrans" cxnId="{57E35FDB-1DC9-445D-B019-0423EB87FEFE}">
      <dgm:prSet/>
      <dgm:spPr/>
      <dgm:t>
        <a:bodyPr/>
        <a:lstStyle/>
        <a:p>
          <a:endParaRPr lang="es-ES"/>
        </a:p>
      </dgm:t>
    </dgm:pt>
    <dgm:pt modelId="{7A354CD6-FB54-41DD-961B-27D213929AC0}">
      <dgm:prSet custT="1"/>
      <dgm:spPr/>
      <dgm:t>
        <a:bodyPr/>
        <a:lstStyle/>
        <a:p>
          <a:r>
            <a:rPr lang="es-MX" sz="1200" dirty="0">
              <a:latin typeface="Arial" panose="020B0604020202020204" pitchFamily="34" charset="0"/>
              <a:cs typeface="Arial" panose="020B0604020202020204" pitchFamily="34" charset="0"/>
            </a:rPr>
            <a:t>Castro y Valbuena (2007), plantean la necesidad de proponer a la diversidad como concepto estructurante de la biología “ Este concepto permitirá comprender la variedad de formas y procesos que se llevan a cabo en el mundo viviente”</a:t>
          </a:r>
          <a:endParaRPr lang="es-ES" sz="1200" dirty="0">
            <a:latin typeface="Arial" panose="020B0604020202020204" pitchFamily="34" charset="0"/>
            <a:cs typeface="Arial" panose="020B0604020202020204" pitchFamily="34" charset="0"/>
          </a:endParaRPr>
        </a:p>
      </dgm:t>
    </dgm:pt>
    <dgm:pt modelId="{D6AB1E01-340D-4700-950A-786D95F250F1}" type="parTrans" cxnId="{355DFD23-C466-442A-ABD5-F3B5580CC387}">
      <dgm:prSet/>
      <dgm:spPr/>
      <dgm:t>
        <a:bodyPr/>
        <a:lstStyle/>
        <a:p>
          <a:endParaRPr lang="es-ES" sz="1200">
            <a:latin typeface="Arial" panose="020B0604020202020204" pitchFamily="34" charset="0"/>
            <a:cs typeface="Arial" panose="020B0604020202020204" pitchFamily="34" charset="0"/>
          </a:endParaRPr>
        </a:p>
      </dgm:t>
    </dgm:pt>
    <dgm:pt modelId="{2DB04BA8-B2A2-46F2-8275-9BDAE6BAFB35}" type="sibTrans" cxnId="{355DFD23-C466-442A-ABD5-F3B5580CC387}">
      <dgm:prSet/>
      <dgm:spPr/>
      <dgm:t>
        <a:bodyPr/>
        <a:lstStyle/>
        <a:p>
          <a:endParaRPr lang="es-ES"/>
        </a:p>
      </dgm:t>
    </dgm:pt>
    <dgm:pt modelId="{E0D89B6F-8B2E-4818-BB52-BBCA7119D5B2}">
      <dgm:prSet custT="1"/>
      <dgm:spPr/>
      <dgm:t>
        <a:bodyPr/>
        <a:lstStyle/>
        <a:p>
          <a:r>
            <a:rPr lang="es-MX" sz="1200">
              <a:latin typeface="Arial" panose="020B0604020202020204" pitchFamily="34" charset="0"/>
              <a:cs typeface="Arial" panose="020B0604020202020204" pitchFamily="34" charset="0"/>
            </a:rPr>
            <a:t>El concepto de diversidad implica el de clasificación o sistematización, el cual es muy útil para ordenar nuestro saber en medio de tanta variedad” Valbuena y Castro, (2007, p. 132).</a:t>
          </a:r>
        </a:p>
      </dgm:t>
    </dgm:pt>
    <dgm:pt modelId="{7CE7C540-2DC2-408C-A99F-6FE598178F34}" type="parTrans" cxnId="{AF2943F9-945C-4394-8CC2-1290C48FE76C}">
      <dgm:prSet/>
      <dgm:spPr/>
      <dgm:t>
        <a:bodyPr/>
        <a:lstStyle/>
        <a:p>
          <a:endParaRPr lang="es-ES" sz="1200">
            <a:latin typeface="Arial" panose="020B0604020202020204" pitchFamily="34" charset="0"/>
            <a:cs typeface="Arial" panose="020B0604020202020204" pitchFamily="34" charset="0"/>
          </a:endParaRPr>
        </a:p>
      </dgm:t>
    </dgm:pt>
    <dgm:pt modelId="{D5B6BAA8-9819-499C-8F59-EB71D0F8E82C}" type="sibTrans" cxnId="{AF2943F9-945C-4394-8CC2-1290C48FE76C}">
      <dgm:prSet/>
      <dgm:spPr/>
      <dgm:t>
        <a:bodyPr/>
        <a:lstStyle/>
        <a:p>
          <a:endParaRPr lang="es-ES"/>
        </a:p>
      </dgm:t>
    </dgm:pt>
    <dgm:pt modelId="{2E8C082B-4B74-42FD-8712-774E1493ADDF}">
      <dgm:prSet custT="1"/>
      <dgm:spPr/>
      <dgm:t>
        <a:bodyPr/>
        <a:lstStyle/>
        <a:p>
          <a:r>
            <a:rPr lang="es-MX" sz="1200">
              <a:latin typeface="Arial" panose="020B0604020202020204" pitchFamily="34" charset="0"/>
              <a:cs typeface="Arial" panose="020B0604020202020204" pitchFamily="34" charset="0"/>
            </a:rPr>
            <a:t>García, (1998), plantea que la diversidad se constituye en un concepto metadisciplinar</a:t>
          </a:r>
        </a:p>
      </dgm:t>
    </dgm:pt>
    <dgm:pt modelId="{C64C3741-4768-4EA0-A63B-675B6B4CC5A9}" type="parTrans" cxnId="{E4135C6A-29F7-41AA-9A6E-4646AC086348}">
      <dgm:prSet/>
      <dgm:spPr/>
      <dgm:t>
        <a:bodyPr/>
        <a:lstStyle/>
        <a:p>
          <a:endParaRPr lang="es-ES" sz="1200">
            <a:latin typeface="Arial" panose="020B0604020202020204" pitchFamily="34" charset="0"/>
            <a:cs typeface="Arial" panose="020B0604020202020204" pitchFamily="34" charset="0"/>
          </a:endParaRPr>
        </a:p>
      </dgm:t>
    </dgm:pt>
    <dgm:pt modelId="{CB6376C1-2CB0-4B1C-8619-162C955D2867}" type="sibTrans" cxnId="{E4135C6A-29F7-41AA-9A6E-4646AC086348}">
      <dgm:prSet/>
      <dgm:spPr/>
      <dgm:t>
        <a:bodyPr/>
        <a:lstStyle/>
        <a:p>
          <a:endParaRPr lang="es-ES"/>
        </a:p>
      </dgm:t>
    </dgm:pt>
    <dgm:pt modelId="{92C88F8F-2F4F-431A-8330-D827587F3F90}">
      <dgm:prSet custT="1"/>
      <dgm:spPr/>
      <dgm:t>
        <a:bodyPr/>
        <a:lstStyle/>
        <a:p>
          <a:r>
            <a:rPr lang="es-MX" sz="1200" dirty="0">
              <a:latin typeface="Arial" panose="020B0604020202020204" pitchFamily="34" charset="0"/>
              <a:cs typeface="Arial" panose="020B0604020202020204" pitchFamily="34" charset="0"/>
            </a:rPr>
            <a:t>Que se caracteriza, por constituirse en un concepto integrador</a:t>
          </a:r>
          <a:endParaRPr lang="es-ES" sz="1200" dirty="0">
            <a:latin typeface="Arial" panose="020B0604020202020204" pitchFamily="34" charset="0"/>
            <a:cs typeface="Arial" panose="020B0604020202020204" pitchFamily="34" charset="0"/>
          </a:endParaRPr>
        </a:p>
      </dgm:t>
    </dgm:pt>
    <dgm:pt modelId="{A0D9590F-0272-4D1E-8003-EFC53C7F6A34}" type="parTrans" cxnId="{A0BCA751-62A3-4204-9BEB-F38239D8A14A}">
      <dgm:prSet/>
      <dgm:spPr/>
      <dgm:t>
        <a:bodyPr/>
        <a:lstStyle/>
        <a:p>
          <a:endParaRPr lang="es-ES" sz="1200">
            <a:latin typeface="Arial" panose="020B0604020202020204" pitchFamily="34" charset="0"/>
            <a:cs typeface="Arial" panose="020B0604020202020204" pitchFamily="34" charset="0"/>
          </a:endParaRPr>
        </a:p>
      </dgm:t>
    </dgm:pt>
    <dgm:pt modelId="{D1519FBC-0E25-49B2-993D-27BDEBEEA3D6}" type="sibTrans" cxnId="{A0BCA751-62A3-4204-9BEB-F38239D8A14A}">
      <dgm:prSet/>
      <dgm:spPr/>
      <dgm:t>
        <a:bodyPr/>
        <a:lstStyle/>
        <a:p>
          <a:endParaRPr lang="es-ES"/>
        </a:p>
      </dgm:t>
    </dgm:pt>
    <dgm:pt modelId="{4F57AB36-4162-4637-8E47-7AFDEBDA4D38}">
      <dgm:prSet custT="1"/>
      <dgm:spPr/>
      <dgm:t>
        <a:bodyPr/>
        <a:lstStyle/>
        <a:p>
          <a:r>
            <a:rPr lang="es-MX" sz="1200" dirty="0">
              <a:latin typeface="Arial" panose="020B0604020202020204" pitchFamily="34" charset="0"/>
              <a:cs typeface="Arial" panose="020B0604020202020204" pitchFamily="34" charset="0"/>
            </a:rPr>
            <a:t>Que se basa en la complementariedad de los términos opuestos, de forma que la diversidad no se puede entender sin la unidad, los sistemas sin las partes que interactúan, el carácter dinámico de los entes sin su organización.</a:t>
          </a:r>
          <a:br>
            <a:rPr lang="es-MX" sz="1200" dirty="0">
              <a:latin typeface="Arial" panose="020B0604020202020204" pitchFamily="34" charset="0"/>
              <a:cs typeface="Arial" panose="020B0604020202020204" pitchFamily="34" charset="0"/>
            </a:rPr>
          </a:br>
          <a:endParaRPr lang="es-MX" sz="1200" dirty="0">
            <a:latin typeface="Arial" panose="020B0604020202020204" pitchFamily="34" charset="0"/>
            <a:cs typeface="Arial" panose="020B0604020202020204" pitchFamily="34" charset="0"/>
          </a:endParaRPr>
        </a:p>
      </dgm:t>
    </dgm:pt>
    <dgm:pt modelId="{A5A35880-0F7B-47B7-B3E0-865EC26DC2A3}" type="parTrans" cxnId="{F3A428B1-125A-441D-B0AC-0E6FCF989614}">
      <dgm:prSet/>
      <dgm:spPr/>
      <dgm:t>
        <a:bodyPr/>
        <a:lstStyle/>
        <a:p>
          <a:endParaRPr lang="es-ES" sz="1200">
            <a:latin typeface="Arial" panose="020B0604020202020204" pitchFamily="34" charset="0"/>
            <a:cs typeface="Arial" panose="020B0604020202020204" pitchFamily="34" charset="0"/>
          </a:endParaRPr>
        </a:p>
      </dgm:t>
    </dgm:pt>
    <dgm:pt modelId="{81F8B4D4-A9EF-40F1-8D88-DE52C6EA7AF0}" type="sibTrans" cxnId="{F3A428B1-125A-441D-B0AC-0E6FCF989614}">
      <dgm:prSet/>
      <dgm:spPr/>
      <dgm:t>
        <a:bodyPr/>
        <a:lstStyle/>
        <a:p>
          <a:endParaRPr lang="es-ES"/>
        </a:p>
      </dgm:t>
    </dgm:pt>
    <dgm:pt modelId="{4098285F-E5CB-47B3-93B2-D0B40776007E}" type="pres">
      <dgm:prSet presAssocID="{129B3B15-6289-472B-BB78-8805409CF7EC}" presName="mainComposite" presStyleCnt="0">
        <dgm:presLayoutVars>
          <dgm:chPref val="1"/>
          <dgm:dir/>
          <dgm:animOne val="branch"/>
          <dgm:animLvl val="lvl"/>
          <dgm:resizeHandles val="exact"/>
        </dgm:presLayoutVars>
      </dgm:prSet>
      <dgm:spPr/>
    </dgm:pt>
    <dgm:pt modelId="{59D71233-4346-4869-86B6-22B7E651B407}" type="pres">
      <dgm:prSet presAssocID="{129B3B15-6289-472B-BB78-8805409CF7EC}" presName="hierFlow" presStyleCnt="0"/>
      <dgm:spPr/>
    </dgm:pt>
    <dgm:pt modelId="{F70059B7-6975-4E46-AA3F-0FA510EB3A9D}" type="pres">
      <dgm:prSet presAssocID="{129B3B15-6289-472B-BB78-8805409CF7EC}" presName="hierChild1" presStyleCnt="0">
        <dgm:presLayoutVars>
          <dgm:chPref val="1"/>
          <dgm:animOne val="branch"/>
          <dgm:animLvl val="lvl"/>
        </dgm:presLayoutVars>
      </dgm:prSet>
      <dgm:spPr/>
    </dgm:pt>
    <dgm:pt modelId="{2C60E629-FF5E-4896-AA32-FF3F2EA1B82B}" type="pres">
      <dgm:prSet presAssocID="{AF43F8BA-3D8E-4D1D-9437-E5DBE949019D}" presName="Name14" presStyleCnt="0"/>
      <dgm:spPr/>
    </dgm:pt>
    <dgm:pt modelId="{1E25E266-C6AF-48E7-9D75-BF0CFC8BF2BC}" type="pres">
      <dgm:prSet presAssocID="{AF43F8BA-3D8E-4D1D-9437-E5DBE949019D}" presName="level1Shape" presStyleLbl="node0" presStyleIdx="0" presStyleCnt="1" custScaleX="521446">
        <dgm:presLayoutVars>
          <dgm:chPref val="3"/>
        </dgm:presLayoutVars>
      </dgm:prSet>
      <dgm:spPr/>
    </dgm:pt>
    <dgm:pt modelId="{14C14197-0EBA-4601-9C01-17D8A6208116}" type="pres">
      <dgm:prSet presAssocID="{AF43F8BA-3D8E-4D1D-9437-E5DBE949019D}" presName="hierChild2" presStyleCnt="0"/>
      <dgm:spPr/>
    </dgm:pt>
    <dgm:pt modelId="{63A9A532-91A1-48E5-8195-2CAA6FC59CF5}" type="pres">
      <dgm:prSet presAssocID="{55858E41-8AB8-458F-B667-E58DBED98E8C}" presName="Name19" presStyleLbl="parChTrans1D2" presStyleIdx="0" presStyleCnt="4"/>
      <dgm:spPr/>
    </dgm:pt>
    <dgm:pt modelId="{7D3C86DF-BB87-4259-A96F-BFB8DBC491B3}" type="pres">
      <dgm:prSet presAssocID="{D6762E72-F82C-4AEA-9462-6849B4D3F003}" presName="Name21" presStyleCnt="0"/>
      <dgm:spPr/>
    </dgm:pt>
    <dgm:pt modelId="{765ABFC9-C180-4532-B4DA-182C0D611A14}" type="pres">
      <dgm:prSet presAssocID="{D6762E72-F82C-4AEA-9462-6849B4D3F003}" presName="level2Shape" presStyleLbl="node2" presStyleIdx="0" presStyleCnt="4" custLinFactX="-6988" custLinFactNeighborX="-100000" custLinFactNeighborY="1084"/>
      <dgm:spPr/>
    </dgm:pt>
    <dgm:pt modelId="{9D4131C7-9FF7-4868-BF61-824BA3360706}" type="pres">
      <dgm:prSet presAssocID="{D6762E72-F82C-4AEA-9462-6849B4D3F003}" presName="hierChild3" presStyleCnt="0"/>
      <dgm:spPr/>
    </dgm:pt>
    <dgm:pt modelId="{008F63B3-3657-4E83-99BC-25F1FFCB0632}" type="pres">
      <dgm:prSet presAssocID="{3FA4B7F0-86CF-4BDA-BE1B-6160511D8DF8}" presName="Name19" presStyleLbl="parChTrans1D3" presStyleIdx="0" presStyleCnt="4"/>
      <dgm:spPr/>
    </dgm:pt>
    <dgm:pt modelId="{E696D5E7-C4F5-459A-821B-D149E055C2A2}" type="pres">
      <dgm:prSet presAssocID="{E8DD1189-A879-4FEA-AF9E-FB03EE49A0E5}" presName="Name21" presStyleCnt="0"/>
      <dgm:spPr/>
    </dgm:pt>
    <dgm:pt modelId="{01640366-625F-4FD2-BF61-633BE648F318}" type="pres">
      <dgm:prSet presAssocID="{E8DD1189-A879-4FEA-AF9E-FB03EE49A0E5}" presName="level2Shape" presStyleLbl="node3" presStyleIdx="0" presStyleCnt="4" custLinFactX="-6989" custLinFactNeighborX="-100000" custLinFactNeighborY="-3253"/>
      <dgm:spPr/>
    </dgm:pt>
    <dgm:pt modelId="{AD591D39-6356-4AA1-9935-8D392BBC662D}" type="pres">
      <dgm:prSet presAssocID="{E8DD1189-A879-4FEA-AF9E-FB03EE49A0E5}" presName="hierChild3" presStyleCnt="0"/>
      <dgm:spPr/>
    </dgm:pt>
    <dgm:pt modelId="{6078CE47-FCFA-4AD6-B257-4D5BDF383A68}" type="pres">
      <dgm:prSet presAssocID="{86CA3DB9-CC9D-41EC-9770-522EE9BCBE51}" presName="Name19" presStyleLbl="parChTrans1D4" presStyleIdx="0" presStyleCnt="2"/>
      <dgm:spPr/>
    </dgm:pt>
    <dgm:pt modelId="{DB8ECA01-60EC-4318-9F24-9AAD916FB7C8}" type="pres">
      <dgm:prSet presAssocID="{3711CB21-E2AA-4D9A-8F04-58A22E00D7F6}" presName="Name21" presStyleCnt="0"/>
      <dgm:spPr/>
    </dgm:pt>
    <dgm:pt modelId="{98DCA78B-9F9A-4CC7-AA94-B6CCF59EABFE}" type="pres">
      <dgm:prSet presAssocID="{3711CB21-E2AA-4D9A-8F04-58A22E00D7F6}" presName="level2Shape" presStyleLbl="node4" presStyleIdx="0" presStyleCnt="2" custScaleX="140601" custLinFactX="-6987" custLinFactNeighborX="-100000" custLinFactNeighborY="241"/>
      <dgm:spPr/>
    </dgm:pt>
    <dgm:pt modelId="{8EE8AFC5-6844-4C4F-9BA3-C96922E2059F}" type="pres">
      <dgm:prSet presAssocID="{3711CB21-E2AA-4D9A-8F04-58A22E00D7F6}" presName="hierChild3" presStyleCnt="0"/>
      <dgm:spPr/>
    </dgm:pt>
    <dgm:pt modelId="{E8E3C0AA-8510-4386-B4F6-1E214EB86AF5}" type="pres">
      <dgm:prSet presAssocID="{23CE6318-AF4D-4FC5-BF55-62BE606DB495}" presName="Name19" presStyleLbl="parChTrans1D2" presStyleIdx="1" presStyleCnt="4"/>
      <dgm:spPr/>
    </dgm:pt>
    <dgm:pt modelId="{038681E2-7547-49A5-A65A-746505E89A79}" type="pres">
      <dgm:prSet presAssocID="{461A5E23-DAA5-4C01-AB6A-8D9EADB4530A}" presName="Name21" presStyleCnt="0"/>
      <dgm:spPr/>
    </dgm:pt>
    <dgm:pt modelId="{BB685470-4D85-4C4B-8E9E-DFB1D48635EC}" type="pres">
      <dgm:prSet presAssocID="{461A5E23-DAA5-4C01-AB6A-8D9EADB4530A}" presName="level2Shape" presStyleLbl="node2" presStyleIdx="1" presStyleCnt="4" custLinFactNeighborX="-46265" custLinFactNeighborY="1084"/>
      <dgm:spPr/>
    </dgm:pt>
    <dgm:pt modelId="{05A0C11F-073D-4A8C-A3C9-E2F418FE46DB}" type="pres">
      <dgm:prSet presAssocID="{461A5E23-DAA5-4C01-AB6A-8D9EADB4530A}" presName="hierChild3" presStyleCnt="0"/>
      <dgm:spPr/>
    </dgm:pt>
    <dgm:pt modelId="{494BDAE6-5A73-454C-9D5F-1FA328C9D380}" type="pres">
      <dgm:prSet presAssocID="{93752984-D7D0-4EFB-A37A-105E523FFD89}" presName="Name19" presStyleLbl="parChTrans1D3" presStyleIdx="1" presStyleCnt="4"/>
      <dgm:spPr/>
    </dgm:pt>
    <dgm:pt modelId="{6F25D9D0-310D-4F01-ACDC-2209ED970DA2}" type="pres">
      <dgm:prSet presAssocID="{03EAC3F8-A0ED-4698-918C-A49029544CD1}" presName="Name21" presStyleCnt="0"/>
      <dgm:spPr/>
    </dgm:pt>
    <dgm:pt modelId="{FEFCB4BE-B4FB-48F1-9A9F-D8DF5F28A459}" type="pres">
      <dgm:prSet presAssocID="{03EAC3F8-A0ED-4698-918C-A49029544CD1}" presName="level2Shape" presStyleLbl="node3" presStyleIdx="1" presStyleCnt="4" custLinFactNeighborX="-46265" custLinFactNeighborY="1084"/>
      <dgm:spPr/>
    </dgm:pt>
    <dgm:pt modelId="{2CD99CC8-5C66-4E86-B15F-E9F7CE94D738}" type="pres">
      <dgm:prSet presAssocID="{03EAC3F8-A0ED-4698-918C-A49029544CD1}" presName="hierChild3" presStyleCnt="0"/>
      <dgm:spPr/>
    </dgm:pt>
    <dgm:pt modelId="{E998E689-22B7-4489-B35F-A987A7362C0C}" type="pres">
      <dgm:prSet presAssocID="{D6AB1E01-340D-4700-950A-786D95F250F1}" presName="Name19" presStyleLbl="parChTrans1D2" presStyleIdx="2" presStyleCnt="4"/>
      <dgm:spPr/>
    </dgm:pt>
    <dgm:pt modelId="{3AA63C51-8EB5-49E5-BA91-C9BDEF92068B}" type="pres">
      <dgm:prSet presAssocID="{7A354CD6-FB54-41DD-961B-27D213929AC0}" presName="Name21" presStyleCnt="0"/>
      <dgm:spPr/>
    </dgm:pt>
    <dgm:pt modelId="{0D4E90B5-620B-45B1-B60C-F0C4B6F359B1}" type="pres">
      <dgm:prSet presAssocID="{7A354CD6-FB54-41DD-961B-27D213929AC0}" presName="level2Shape" presStyleLbl="node2" presStyleIdx="2" presStyleCnt="4" custScaleY="235422"/>
      <dgm:spPr/>
    </dgm:pt>
    <dgm:pt modelId="{148CCB3C-0277-4971-A666-7AACFD61AA36}" type="pres">
      <dgm:prSet presAssocID="{7A354CD6-FB54-41DD-961B-27D213929AC0}" presName="hierChild3" presStyleCnt="0"/>
      <dgm:spPr/>
    </dgm:pt>
    <dgm:pt modelId="{13A3F46D-DEDE-4114-881E-870F4730A53E}" type="pres">
      <dgm:prSet presAssocID="{7CE7C540-2DC2-408C-A99F-6FE598178F34}" presName="Name19" presStyleLbl="parChTrans1D3" presStyleIdx="2" presStyleCnt="4"/>
      <dgm:spPr/>
    </dgm:pt>
    <dgm:pt modelId="{53B48811-6EA7-4F0C-9811-292F2F6D7AD6}" type="pres">
      <dgm:prSet presAssocID="{E0D89B6F-8B2E-4818-BB52-BBCA7119D5B2}" presName="Name21" presStyleCnt="0"/>
      <dgm:spPr/>
    </dgm:pt>
    <dgm:pt modelId="{99256DC2-9766-4C75-9B85-665B9DBF1317}" type="pres">
      <dgm:prSet presAssocID="{E0D89B6F-8B2E-4818-BB52-BBCA7119D5B2}" presName="level2Shape" presStyleLbl="node3" presStyleIdx="2" presStyleCnt="4"/>
      <dgm:spPr/>
    </dgm:pt>
    <dgm:pt modelId="{CC15A138-AF8F-42FD-83AA-E3607CC3BC8E}" type="pres">
      <dgm:prSet presAssocID="{E0D89B6F-8B2E-4818-BB52-BBCA7119D5B2}" presName="hierChild3" presStyleCnt="0"/>
      <dgm:spPr/>
    </dgm:pt>
    <dgm:pt modelId="{E0BD6C0A-32D5-48DB-9998-54FC076CC69F}" type="pres">
      <dgm:prSet presAssocID="{C64C3741-4768-4EA0-A63B-675B6B4CC5A9}" presName="Name19" presStyleLbl="parChTrans1D2" presStyleIdx="3" presStyleCnt="4"/>
      <dgm:spPr/>
    </dgm:pt>
    <dgm:pt modelId="{ACB09FAC-5389-4CCF-ADB6-C5A9D1A72D39}" type="pres">
      <dgm:prSet presAssocID="{2E8C082B-4B74-42FD-8712-774E1493ADDF}" presName="Name21" presStyleCnt="0"/>
      <dgm:spPr/>
    </dgm:pt>
    <dgm:pt modelId="{B48DF330-8F70-4E81-A4DF-1CDC5823C4C1}" type="pres">
      <dgm:prSet presAssocID="{2E8C082B-4B74-42FD-8712-774E1493ADDF}" presName="level2Shape" presStyleLbl="node2" presStyleIdx="3" presStyleCnt="4"/>
      <dgm:spPr/>
    </dgm:pt>
    <dgm:pt modelId="{75ECA96A-3C05-41B5-B7C0-D4F0EAB4AB90}" type="pres">
      <dgm:prSet presAssocID="{2E8C082B-4B74-42FD-8712-774E1493ADDF}" presName="hierChild3" presStyleCnt="0"/>
      <dgm:spPr/>
    </dgm:pt>
    <dgm:pt modelId="{179E7C77-BD08-4E82-8E2C-A967542CB65A}" type="pres">
      <dgm:prSet presAssocID="{A0D9590F-0272-4D1E-8003-EFC53C7F6A34}" presName="Name19" presStyleLbl="parChTrans1D3" presStyleIdx="3" presStyleCnt="4"/>
      <dgm:spPr/>
    </dgm:pt>
    <dgm:pt modelId="{6970A033-60C8-4AD9-AFE1-EE6EF3C3874F}" type="pres">
      <dgm:prSet presAssocID="{92C88F8F-2F4F-431A-8330-D827587F3F90}" presName="Name21" presStyleCnt="0"/>
      <dgm:spPr/>
    </dgm:pt>
    <dgm:pt modelId="{7DB47480-D8AC-4B9F-BA58-0401AC5984A6}" type="pres">
      <dgm:prSet presAssocID="{92C88F8F-2F4F-431A-8330-D827587F3F90}" presName="level2Shape" presStyleLbl="node3" presStyleIdx="3" presStyleCnt="4"/>
      <dgm:spPr/>
    </dgm:pt>
    <dgm:pt modelId="{D65FB205-E9FE-4700-9B8C-F89BDF2D36ED}" type="pres">
      <dgm:prSet presAssocID="{92C88F8F-2F4F-431A-8330-D827587F3F90}" presName="hierChild3" presStyleCnt="0"/>
      <dgm:spPr/>
    </dgm:pt>
    <dgm:pt modelId="{A73050B9-2533-4636-9BF5-B0D65D134D35}" type="pres">
      <dgm:prSet presAssocID="{A5A35880-0F7B-47B7-B3E0-865EC26DC2A3}" presName="Name19" presStyleLbl="parChTrans1D4" presStyleIdx="1" presStyleCnt="2"/>
      <dgm:spPr/>
    </dgm:pt>
    <dgm:pt modelId="{BE23FEB0-2412-495A-B03F-F2261A2A14EB}" type="pres">
      <dgm:prSet presAssocID="{4F57AB36-4162-4637-8E47-7AFDEBDA4D38}" presName="Name21" presStyleCnt="0"/>
      <dgm:spPr/>
    </dgm:pt>
    <dgm:pt modelId="{06744A2E-7D1E-4080-B347-9BC9B6D962A1}" type="pres">
      <dgm:prSet presAssocID="{4F57AB36-4162-4637-8E47-7AFDEBDA4D38}" presName="level2Shape" presStyleLbl="node4" presStyleIdx="1" presStyleCnt="2" custScaleX="155302"/>
      <dgm:spPr/>
    </dgm:pt>
    <dgm:pt modelId="{4348DDB2-5021-43A5-9C8A-FFABB918F08A}" type="pres">
      <dgm:prSet presAssocID="{4F57AB36-4162-4637-8E47-7AFDEBDA4D38}" presName="hierChild3" presStyleCnt="0"/>
      <dgm:spPr/>
    </dgm:pt>
    <dgm:pt modelId="{D81C278E-3406-4E43-B2B6-59B86391C833}" type="pres">
      <dgm:prSet presAssocID="{129B3B15-6289-472B-BB78-8805409CF7EC}" presName="bgShapesFlow" presStyleCnt="0"/>
      <dgm:spPr/>
    </dgm:pt>
  </dgm:ptLst>
  <dgm:cxnLst>
    <dgm:cxn modelId="{60EA8C0B-8061-4CAF-B10A-408987DA5F7D}" type="presOf" srcId="{93752984-D7D0-4EFB-A37A-105E523FFD89}" destId="{494BDAE6-5A73-454C-9D5F-1FA328C9D380}" srcOrd="0" destOrd="0" presId="urn:microsoft.com/office/officeart/2005/8/layout/hierarchy6"/>
    <dgm:cxn modelId="{0D14A614-2338-4F2A-9BE9-8D04B862129D}" type="presOf" srcId="{A5A35880-0F7B-47B7-B3E0-865EC26DC2A3}" destId="{A73050B9-2533-4636-9BF5-B0D65D134D35}" srcOrd="0" destOrd="0" presId="urn:microsoft.com/office/officeart/2005/8/layout/hierarchy6"/>
    <dgm:cxn modelId="{048CE718-2250-4C89-8646-B6B5557A4E35}" type="presOf" srcId="{129B3B15-6289-472B-BB78-8805409CF7EC}" destId="{4098285F-E5CB-47B3-93B2-D0B40776007E}" srcOrd="0" destOrd="0" presId="urn:microsoft.com/office/officeart/2005/8/layout/hierarchy6"/>
    <dgm:cxn modelId="{355DFD23-C466-442A-ABD5-F3B5580CC387}" srcId="{AF43F8BA-3D8E-4D1D-9437-E5DBE949019D}" destId="{7A354CD6-FB54-41DD-961B-27D213929AC0}" srcOrd="2" destOrd="0" parTransId="{D6AB1E01-340D-4700-950A-786D95F250F1}" sibTransId="{2DB04BA8-B2A2-46F2-8275-9BDAE6BAFB35}"/>
    <dgm:cxn modelId="{771E2B2D-C416-4CF8-AD48-097CB1DF0B16}" type="presOf" srcId="{D6AB1E01-340D-4700-950A-786D95F250F1}" destId="{E998E689-22B7-4489-B35F-A987A7362C0C}" srcOrd="0" destOrd="0" presId="urn:microsoft.com/office/officeart/2005/8/layout/hierarchy6"/>
    <dgm:cxn modelId="{34CC415D-1FD4-459F-907B-0370B22D31BD}" type="presOf" srcId="{3711CB21-E2AA-4D9A-8F04-58A22E00D7F6}" destId="{98DCA78B-9F9A-4CC7-AA94-B6CCF59EABFE}" srcOrd="0" destOrd="0" presId="urn:microsoft.com/office/officeart/2005/8/layout/hierarchy6"/>
    <dgm:cxn modelId="{B90D7A5D-3CA9-4D76-A52C-231CFA313515}" type="presOf" srcId="{3FA4B7F0-86CF-4BDA-BE1B-6160511D8DF8}" destId="{008F63B3-3657-4E83-99BC-25F1FFCB0632}" srcOrd="0" destOrd="0" presId="urn:microsoft.com/office/officeart/2005/8/layout/hierarchy6"/>
    <dgm:cxn modelId="{50CECF61-EB8F-4466-8F06-5556945D24EA}" type="presOf" srcId="{2E8C082B-4B74-42FD-8712-774E1493ADDF}" destId="{B48DF330-8F70-4E81-A4DF-1CDC5823C4C1}" srcOrd="0" destOrd="0" presId="urn:microsoft.com/office/officeart/2005/8/layout/hierarchy6"/>
    <dgm:cxn modelId="{645E7562-C406-48A8-AF44-9BCCC5CE3440}" type="presOf" srcId="{AF43F8BA-3D8E-4D1D-9437-E5DBE949019D}" destId="{1E25E266-C6AF-48E7-9D75-BF0CFC8BF2BC}" srcOrd="0" destOrd="0" presId="urn:microsoft.com/office/officeart/2005/8/layout/hierarchy6"/>
    <dgm:cxn modelId="{E4135C6A-29F7-41AA-9A6E-4646AC086348}" srcId="{AF43F8BA-3D8E-4D1D-9437-E5DBE949019D}" destId="{2E8C082B-4B74-42FD-8712-774E1493ADDF}" srcOrd="3" destOrd="0" parTransId="{C64C3741-4768-4EA0-A63B-675B6B4CC5A9}" sibTransId="{CB6376C1-2CB0-4B1C-8619-162C955D2867}"/>
    <dgm:cxn modelId="{4AD3A06A-A6BF-4A65-B9AB-A28DB5C0E726}" type="presOf" srcId="{03EAC3F8-A0ED-4698-918C-A49029544CD1}" destId="{FEFCB4BE-B4FB-48F1-9A9F-D8DF5F28A459}" srcOrd="0" destOrd="0" presId="urn:microsoft.com/office/officeart/2005/8/layout/hierarchy6"/>
    <dgm:cxn modelId="{2170B250-6A33-4893-ACC9-197EEAE4D16A}" type="presOf" srcId="{461A5E23-DAA5-4C01-AB6A-8D9EADB4530A}" destId="{BB685470-4D85-4C4B-8E9E-DFB1D48635EC}" srcOrd="0" destOrd="0" presId="urn:microsoft.com/office/officeart/2005/8/layout/hierarchy6"/>
    <dgm:cxn modelId="{A0BCA751-62A3-4204-9BEB-F38239D8A14A}" srcId="{2E8C082B-4B74-42FD-8712-774E1493ADDF}" destId="{92C88F8F-2F4F-431A-8330-D827587F3F90}" srcOrd="0" destOrd="0" parTransId="{A0D9590F-0272-4D1E-8003-EFC53C7F6A34}" sibTransId="{D1519FBC-0E25-49B2-993D-27BDEBEEA3D6}"/>
    <dgm:cxn modelId="{10581053-ABA3-4296-892B-27FBDBB90645}" type="presOf" srcId="{C64C3741-4768-4EA0-A63B-675B6B4CC5A9}" destId="{E0BD6C0A-32D5-48DB-9998-54FC076CC69F}" srcOrd="0" destOrd="0" presId="urn:microsoft.com/office/officeart/2005/8/layout/hierarchy6"/>
    <dgm:cxn modelId="{7CD52C59-0267-4B5E-8E6D-D2DD273999CE}" type="presOf" srcId="{23CE6318-AF4D-4FC5-BF55-62BE606DB495}" destId="{E8E3C0AA-8510-4386-B4F6-1E214EB86AF5}" srcOrd="0" destOrd="0" presId="urn:microsoft.com/office/officeart/2005/8/layout/hierarchy6"/>
    <dgm:cxn modelId="{E710C07C-FB41-4EB8-9248-5CFEE1B0F508}" type="presOf" srcId="{7CE7C540-2DC2-408C-A99F-6FE598178F34}" destId="{13A3F46D-DEDE-4114-881E-870F4730A53E}" srcOrd="0" destOrd="0" presId="urn:microsoft.com/office/officeart/2005/8/layout/hierarchy6"/>
    <dgm:cxn modelId="{2B50697E-A5DA-4F16-A7E0-80D19F53A9D3}" type="presOf" srcId="{E0D89B6F-8B2E-4818-BB52-BBCA7119D5B2}" destId="{99256DC2-9766-4C75-9B85-665B9DBF1317}" srcOrd="0" destOrd="0" presId="urn:microsoft.com/office/officeart/2005/8/layout/hierarchy6"/>
    <dgm:cxn modelId="{D1371180-7DE2-4C33-8C3A-FCF46CD4D2EE}" type="presOf" srcId="{D6762E72-F82C-4AEA-9462-6849B4D3F003}" destId="{765ABFC9-C180-4532-B4DA-182C0D611A14}" srcOrd="0" destOrd="0" presId="urn:microsoft.com/office/officeart/2005/8/layout/hierarchy6"/>
    <dgm:cxn modelId="{15FFAF81-2609-4B54-B8EF-D6442FD61E73}" srcId="{461A5E23-DAA5-4C01-AB6A-8D9EADB4530A}" destId="{03EAC3F8-A0ED-4698-918C-A49029544CD1}" srcOrd="0" destOrd="0" parTransId="{93752984-D7D0-4EFB-A37A-105E523FFD89}" sibTransId="{46AB1505-3287-4107-988D-00092C106B6A}"/>
    <dgm:cxn modelId="{B7D4D085-D8AB-49E2-9C8A-642A9A3D6A3C}" srcId="{129B3B15-6289-472B-BB78-8805409CF7EC}" destId="{AF43F8BA-3D8E-4D1D-9437-E5DBE949019D}" srcOrd="0" destOrd="0" parTransId="{1C53B4E5-6492-44C8-BD04-40D8902D43D9}" sibTransId="{603F6222-8440-426D-9648-05788FF7394D}"/>
    <dgm:cxn modelId="{900FA49D-A92C-47DB-ABA2-062207D5DC34}" type="presOf" srcId="{55858E41-8AB8-458F-B667-E58DBED98E8C}" destId="{63A9A532-91A1-48E5-8195-2CAA6FC59CF5}" srcOrd="0" destOrd="0" presId="urn:microsoft.com/office/officeart/2005/8/layout/hierarchy6"/>
    <dgm:cxn modelId="{CF1527A5-378D-4374-83D4-306A237D9487}" type="presOf" srcId="{A0D9590F-0272-4D1E-8003-EFC53C7F6A34}" destId="{179E7C77-BD08-4E82-8E2C-A967542CB65A}" srcOrd="0" destOrd="0" presId="urn:microsoft.com/office/officeart/2005/8/layout/hierarchy6"/>
    <dgm:cxn modelId="{F3A428B1-125A-441D-B0AC-0E6FCF989614}" srcId="{92C88F8F-2F4F-431A-8330-D827587F3F90}" destId="{4F57AB36-4162-4637-8E47-7AFDEBDA4D38}" srcOrd="0" destOrd="0" parTransId="{A5A35880-0F7B-47B7-B3E0-865EC26DC2A3}" sibTransId="{81F8B4D4-A9EF-40F1-8D88-DE52C6EA7AF0}"/>
    <dgm:cxn modelId="{A6339FBD-DC52-43BF-812E-5FBF0F208B7D}" type="presOf" srcId="{4F57AB36-4162-4637-8E47-7AFDEBDA4D38}" destId="{06744A2E-7D1E-4080-B347-9BC9B6D962A1}" srcOrd="0" destOrd="0" presId="urn:microsoft.com/office/officeart/2005/8/layout/hierarchy6"/>
    <dgm:cxn modelId="{A07484C6-4B1A-4F83-BB9E-7E86DE38A72D}" srcId="{AF43F8BA-3D8E-4D1D-9437-E5DBE949019D}" destId="{D6762E72-F82C-4AEA-9462-6849B4D3F003}" srcOrd="0" destOrd="0" parTransId="{55858E41-8AB8-458F-B667-E58DBED98E8C}" sibTransId="{AA5DD91C-D702-4615-A8A1-3F4FACAEB365}"/>
    <dgm:cxn modelId="{8C0C76D8-F6E1-4CDE-A5D3-11FB6330DB3F}" type="presOf" srcId="{E8DD1189-A879-4FEA-AF9E-FB03EE49A0E5}" destId="{01640366-625F-4FD2-BF61-633BE648F318}" srcOrd="0" destOrd="0" presId="urn:microsoft.com/office/officeart/2005/8/layout/hierarchy6"/>
    <dgm:cxn modelId="{962D9DD8-B129-42A6-9CA2-C1E5466B407F}" srcId="{AF43F8BA-3D8E-4D1D-9437-E5DBE949019D}" destId="{461A5E23-DAA5-4C01-AB6A-8D9EADB4530A}" srcOrd="1" destOrd="0" parTransId="{23CE6318-AF4D-4FC5-BF55-62BE606DB495}" sibTransId="{EBAF903D-9B81-4FA2-B8CB-45AB30DC96FC}"/>
    <dgm:cxn modelId="{57E35FDB-1DC9-445D-B019-0423EB87FEFE}" srcId="{E8DD1189-A879-4FEA-AF9E-FB03EE49A0E5}" destId="{3711CB21-E2AA-4D9A-8F04-58A22E00D7F6}" srcOrd="0" destOrd="0" parTransId="{86CA3DB9-CC9D-41EC-9770-522EE9BCBE51}" sibTransId="{6E5110C7-069E-493B-89A7-C757453C310A}"/>
    <dgm:cxn modelId="{742269E7-5BCC-4BE6-AE71-1D9F9D97D628}" type="presOf" srcId="{7A354CD6-FB54-41DD-961B-27D213929AC0}" destId="{0D4E90B5-620B-45B1-B60C-F0C4B6F359B1}" srcOrd="0" destOrd="0" presId="urn:microsoft.com/office/officeart/2005/8/layout/hierarchy6"/>
    <dgm:cxn modelId="{A35BABE9-9A6C-4D76-BEED-4D39946B64A2}" type="presOf" srcId="{92C88F8F-2F4F-431A-8330-D827587F3F90}" destId="{7DB47480-D8AC-4B9F-BA58-0401AC5984A6}" srcOrd="0" destOrd="0" presId="urn:microsoft.com/office/officeart/2005/8/layout/hierarchy6"/>
    <dgm:cxn modelId="{28B844EF-E04B-463E-A743-32F6D5EB77F5}" srcId="{D6762E72-F82C-4AEA-9462-6849B4D3F003}" destId="{E8DD1189-A879-4FEA-AF9E-FB03EE49A0E5}" srcOrd="0" destOrd="0" parTransId="{3FA4B7F0-86CF-4BDA-BE1B-6160511D8DF8}" sibTransId="{05212BE7-B918-42C0-85CE-B8D0877D7EA4}"/>
    <dgm:cxn modelId="{AF2943F9-945C-4394-8CC2-1290C48FE76C}" srcId="{7A354CD6-FB54-41DD-961B-27D213929AC0}" destId="{E0D89B6F-8B2E-4818-BB52-BBCA7119D5B2}" srcOrd="0" destOrd="0" parTransId="{7CE7C540-2DC2-408C-A99F-6FE598178F34}" sibTransId="{D5B6BAA8-9819-499C-8F59-EB71D0F8E82C}"/>
    <dgm:cxn modelId="{446E12FE-310D-46EA-B692-F691B4DEB5FD}" type="presOf" srcId="{86CA3DB9-CC9D-41EC-9770-522EE9BCBE51}" destId="{6078CE47-FCFA-4AD6-B257-4D5BDF383A68}" srcOrd="0" destOrd="0" presId="urn:microsoft.com/office/officeart/2005/8/layout/hierarchy6"/>
    <dgm:cxn modelId="{FA1C34C3-8B17-4DA5-A8E4-4E418F2DCEB5}" type="presParOf" srcId="{4098285F-E5CB-47B3-93B2-D0B40776007E}" destId="{59D71233-4346-4869-86B6-22B7E651B407}" srcOrd="0" destOrd="0" presId="urn:microsoft.com/office/officeart/2005/8/layout/hierarchy6"/>
    <dgm:cxn modelId="{82B46E43-0DF1-466C-920C-49EFAB0AB533}" type="presParOf" srcId="{59D71233-4346-4869-86B6-22B7E651B407}" destId="{F70059B7-6975-4E46-AA3F-0FA510EB3A9D}" srcOrd="0" destOrd="0" presId="urn:microsoft.com/office/officeart/2005/8/layout/hierarchy6"/>
    <dgm:cxn modelId="{A9893BB8-C85C-40D6-AD96-BD95D120398B}" type="presParOf" srcId="{F70059B7-6975-4E46-AA3F-0FA510EB3A9D}" destId="{2C60E629-FF5E-4896-AA32-FF3F2EA1B82B}" srcOrd="0" destOrd="0" presId="urn:microsoft.com/office/officeart/2005/8/layout/hierarchy6"/>
    <dgm:cxn modelId="{3209CB5A-92F0-4F02-99D2-5A3FD6B0759C}" type="presParOf" srcId="{2C60E629-FF5E-4896-AA32-FF3F2EA1B82B}" destId="{1E25E266-C6AF-48E7-9D75-BF0CFC8BF2BC}" srcOrd="0" destOrd="0" presId="urn:microsoft.com/office/officeart/2005/8/layout/hierarchy6"/>
    <dgm:cxn modelId="{EE86CE5D-2522-4B40-B068-C3FFAA2A8007}" type="presParOf" srcId="{2C60E629-FF5E-4896-AA32-FF3F2EA1B82B}" destId="{14C14197-0EBA-4601-9C01-17D8A6208116}" srcOrd="1" destOrd="0" presId="urn:microsoft.com/office/officeart/2005/8/layout/hierarchy6"/>
    <dgm:cxn modelId="{F96181D9-3574-4226-AF3B-203FAAEB3F0E}" type="presParOf" srcId="{14C14197-0EBA-4601-9C01-17D8A6208116}" destId="{63A9A532-91A1-48E5-8195-2CAA6FC59CF5}" srcOrd="0" destOrd="0" presId="urn:microsoft.com/office/officeart/2005/8/layout/hierarchy6"/>
    <dgm:cxn modelId="{13BFDD93-7523-40FB-B4D4-8301FA449FD2}" type="presParOf" srcId="{14C14197-0EBA-4601-9C01-17D8A6208116}" destId="{7D3C86DF-BB87-4259-A96F-BFB8DBC491B3}" srcOrd="1" destOrd="0" presId="urn:microsoft.com/office/officeart/2005/8/layout/hierarchy6"/>
    <dgm:cxn modelId="{55CD9091-5CEE-44EC-B17E-A1F6DCDC215E}" type="presParOf" srcId="{7D3C86DF-BB87-4259-A96F-BFB8DBC491B3}" destId="{765ABFC9-C180-4532-B4DA-182C0D611A14}" srcOrd="0" destOrd="0" presId="urn:microsoft.com/office/officeart/2005/8/layout/hierarchy6"/>
    <dgm:cxn modelId="{833BBC09-3877-4B19-8FF5-FA57D449E474}" type="presParOf" srcId="{7D3C86DF-BB87-4259-A96F-BFB8DBC491B3}" destId="{9D4131C7-9FF7-4868-BF61-824BA3360706}" srcOrd="1" destOrd="0" presId="urn:microsoft.com/office/officeart/2005/8/layout/hierarchy6"/>
    <dgm:cxn modelId="{8152D298-7E96-4039-91E0-AFED54252871}" type="presParOf" srcId="{9D4131C7-9FF7-4868-BF61-824BA3360706}" destId="{008F63B3-3657-4E83-99BC-25F1FFCB0632}" srcOrd="0" destOrd="0" presId="urn:microsoft.com/office/officeart/2005/8/layout/hierarchy6"/>
    <dgm:cxn modelId="{BCAA04FE-6924-460B-B131-7CF46C8C2B56}" type="presParOf" srcId="{9D4131C7-9FF7-4868-BF61-824BA3360706}" destId="{E696D5E7-C4F5-459A-821B-D149E055C2A2}" srcOrd="1" destOrd="0" presId="urn:microsoft.com/office/officeart/2005/8/layout/hierarchy6"/>
    <dgm:cxn modelId="{104E4733-D8B9-4117-9704-9DFB52118173}" type="presParOf" srcId="{E696D5E7-C4F5-459A-821B-D149E055C2A2}" destId="{01640366-625F-4FD2-BF61-633BE648F318}" srcOrd="0" destOrd="0" presId="urn:microsoft.com/office/officeart/2005/8/layout/hierarchy6"/>
    <dgm:cxn modelId="{B53A0742-7B75-45C9-B155-084ACD3A90BC}" type="presParOf" srcId="{E696D5E7-C4F5-459A-821B-D149E055C2A2}" destId="{AD591D39-6356-4AA1-9935-8D392BBC662D}" srcOrd="1" destOrd="0" presId="urn:microsoft.com/office/officeart/2005/8/layout/hierarchy6"/>
    <dgm:cxn modelId="{3E813617-AE75-4D54-99A1-FB2BFF5574C5}" type="presParOf" srcId="{AD591D39-6356-4AA1-9935-8D392BBC662D}" destId="{6078CE47-FCFA-4AD6-B257-4D5BDF383A68}" srcOrd="0" destOrd="0" presId="urn:microsoft.com/office/officeart/2005/8/layout/hierarchy6"/>
    <dgm:cxn modelId="{B858E939-2642-4C1D-8CBA-D3A4A0AAFB2E}" type="presParOf" srcId="{AD591D39-6356-4AA1-9935-8D392BBC662D}" destId="{DB8ECA01-60EC-4318-9F24-9AAD916FB7C8}" srcOrd="1" destOrd="0" presId="urn:microsoft.com/office/officeart/2005/8/layout/hierarchy6"/>
    <dgm:cxn modelId="{FDAD4877-3C2B-40CA-A5AF-ACEA06BA56E7}" type="presParOf" srcId="{DB8ECA01-60EC-4318-9F24-9AAD916FB7C8}" destId="{98DCA78B-9F9A-4CC7-AA94-B6CCF59EABFE}" srcOrd="0" destOrd="0" presId="urn:microsoft.com/office/officeart/2005/8/layout/hierarchy6"/>
    <dgm:cxn modelId="{D04B8BBA-467D-4E83-9C2B-B074D8FE6724}" type="presParOf" srcId="{DB8ECA01-60EC-4318-9F24-9AAD916FB7C8}" destId="{8EE8AFC5-6844-4C4F-9BA3-C96922E2059F}" srcOrd="1" destOrd="0" presId="urn:microsoft.com/office/officeart/2005/8/layout/hierarchy6"/>
    <dgm:cxn modelId="{D53CF8B3-C137-4786-8027-F4282D103165}" type="presParOf" srcId="{14C14197-0EBA-4601-9C01-17D8A6208116}" destId="{E8E3C0AA-8510-4386-B4F6-1E214EB86AF5}" srcOrd="2" destOrd="0" presId="urn:microsoft.com/office/officeart/2005/8/layout/hierarchy6"/>
    <dgm:cxn modelId="{242C22E0-1B0C-457C-A1D6-36C31DF94793}" type="presParOf" srcId="{14C14197-0EBA-4601-9C01-17D8A6208116}" destId="{038681E2-7547-49A5-A65A-746505E89A79}" srcOrd="3" destOrd="0" presId="urn:microsoft.com/office/officeart/2005/8/layout/hierarchy6"/>
    <dgm:cxn modelId="{132DC1A0-C642-43F5-AF0E-F0BE86C4BA7C}" type="presParOf" srcId="{038681E2-7547-49A5-A65A-746505E89A79}" destId="{BB685470-4D85-4C4B-8E9E-DFB1D48635EC}" srcOrd="0" destOrd="0" presId="urn:microsoft.com/office/officeart/2005/8/layout/hierarchy6"/>
    <dgm:cxn modelId="{689B02C9-947F-4767-8BEF-55B8A71AD400}" type="presParOf" srcId="{038681E2-7547-49A5-A65A-746505E89A79}" destId="{05A0C11F-073D-4A8C-A3C9-E2F418FE46DB}" srcOrd="1" destOrd="0" presId="urn:microsoft.com/office/officeart/2005/8/layout/hierarchy6"/>
    <dgm:cxn modelId="{5F5E8E91-4E52-4F10-89A5-129557464602}" type="presParOf" srcId="{05A0C11F-073D-4A8C-A3C9-E2F418FE46DB}" destId="{494BDAE6-5A73-454C-9D5F-1FA328C9D380}" srcOrd="0" destOrd="0" presId="urn:microsoft.com/office/officeart/2005/8/layout/hierarchy6"/>
    <dgm:cxn modelId="{336A0DEF-F251-4328-BC6D-0BECF0F78319}" type="presParOf" srcId="{05A0C11F-073D-4A8C-A3C9-E2F418FE46DB}" destId="{6F25D9D0-310D-4F01-ACDC-2209ED970DA2}" srcOrd="1" destOrd="0" presId="urn:microsoft.com/office/officeart/2005/8/layout/hierarchy6"/>
    <dgm:cxn modelId="{C62728D3-0F9E-4268-A39B-6FD5D3E1E01E}" type="presParOf" srcId="{6F25D9D0-310D-4F01-ACDC-2209ED970DA2}" destId="{FEFCB4BE-B4FB-48F1-9A9F-D8DF5F28A459}" srcOrd="0" destOrd="0" presId="urn:microsoft.com/office/officeart/2005/8/layout/hierarchy6"/>
    <dgm:cxn modelId="{98FBCEDA-E78E-4C6B-A183-ACA93B0E8378}" type="presParOf" srcId="{6F25D9D0-310D-4F01-ACDC-2209ED970DA2}" destId="{2CD99CC8-5C66-4E86-B15F-E9F7CE94D738}" srcOrd="1" destOrd="0" presId="urn:microsoft.com/office/officeart/2005/8/layout/hierarchy6"/>
    <dgm:cxn modelId="{0F9EFE5E-6F8C-40A6-8897-6421F652C1D9}" type="presParOf" srcId="{14C14197-0EBA-4601-9C01-17D8A6208116}" destId="{E998E689-22B7-4489-B35F-A987A7362C0C}" srcOrd="4" destOrd="0" presId="urn:microsoft.com/office/officeart/2005/8/layout/hierarchy6"/>
    <dgm:cxn modelId="{C2E0D4F7-E445-42E2-BE92-9990625B9C38}" type="presParOf" srcId="{14C14197-0EBA-4601-9C01-17D8A6208116}" destId="{3AA63C51-8EB5-49E5-BA91-C9BDEF92068B}" srcOrd="5" destOrd="0" presId="urn:microsoft.com/office/officeart/2005/8/layout/hierarchy6"/>
    <dgm:cxn modelId="{8C88BB8B-5A49-4B18-8C78-A29C0179BE8A}" type="presParOf" srcId="{3AA63C51-8EB5-49E5-BA91-C9BDEF92068B}" destId="{0D4E90B5-620B-45B1-B60C-F0C4B6F359B1}" srcOrd="0" destOrd="0" presId="urn:microsoft.com/office/officeart/2005/8/layout/hierarchy6"/>
    <dgm:cxn modelId="{990724C8-3961-4363-9510-B5CEC46C904E}" type="presParOf" srcId="{3AA63C51-8EB5-49E5-BA91-C9BDEF92068B}" destId="{148CCB3C-0277-4971-A666-7AACFD61AA36}" srcOrd="1" destOrd="0" presId="urn:microsoft.com/office/officeart/2005/8/layout/hierarchy6"/>
    <dgm:cxn modelId="{1F574FFC-3971-401D-8100-B52AB4C8DF37}" type="presParOf" srcId="{148CCB3C-0277-4971-A666-7AACFD61AA36}" destId="{13A3F46D-DEDE-4114-881E-870F4730A53E}" srcOrd="0" destOrd="0" presId="urn:microsoft.com/office/officeart/2005/8/layout/hierarchy6"/>
    <dgm:cxn modelId="{5274AD47-A0B0-4B79-8101-E779DFD0F868}" type="presParOf" srcId="{148CCB3C-0277-4971-A666-7AACFD61AA36}" destId="{53B48811-6EA7-4F0C-9811-292F2F6D7AD6}" srcOrd="1" destOrd="0" presId="urn:microsoft.com/office/officeart/2005/8/layout/hierarchy6"/>
    <dgm:cxn modelId="{D0855C6A-1C15-44DC-A4C6-4CDF4D87A9A7}" type="presParOf" srcId="{53B48811-6EA7-4F0C-9811-292F2F6D7AD6}" destId="{99256DC2-9766-4C75-9B85-665B9DBF1317}" srcOrd="0" destOrd="0" presId="urn:microsoft.com/office/officeart/2005/8/layout/hierarchy6"/>
    <dgm:cxn modelId="{DA5DD245-0923-4DE0-8F7E-238BF1509E90}" type="presParOf" srcId="{53B48811-6EA7-4F0C-9811-292F2F6D7AD6}" destId="{CC15A138-AF8F-42FD-83AA-E3607CC3BC8E}" srcOrd="1" destOrd="0" presId="urn:microsoft.com/office/officeart/2005/8/layout/hierarchy6"/>
    <dgm:cxn modelId="{7D308BAF-F683-4090-B3E3-C4999584B522}" type="presParOf" srcId="{14C14197-0EBA-4601-9C01-17D8A6208116}" destId="{E0BD6C0A-32D5-48DB-9998-54FC076CC69F}" srcOrd="6" destOrd="0" presId="urn:microsoft.com/office/officeart/2005/8/layout/hierarchy6"/>
    <dgm:cxn modelId="{788ED763-501B-461A-9F67-7D4C8E00F5ED}" type="presParOf" srcId="{14C14197-0EBA-4601-9C01-17D8A6208116}" destId="{ACB09FAC-5389-4CCF-ADB6-C5A9D1A72D39}" srcOrd="7" destOrd="0" presId="urn:microsoft.com/office/officeart/2005/8/layout/hierarchy6"/>
    <dgm:cxn modelId="{73A2EA8A-8ACE-4D0D-A505-59AE632E20E9}" type="presParOf" srcId="{ACB09FAC-5389-4CCF-ADB6-C5A9D1A72D39}" destId="{B48DF330-8F70-4E81-A4DF-1CDC5823C4C1}" srcOrd="0" destOrd="0" presId="urn:microsoft.com/office/officeart/2005/8/layout/hierarchy6"/>
    <dgm:cxn modelId="{6524F93C-6EC9-4BF7-A11D-CB335C4F97B6}" type="presParOf" srcId="{ACB09FAC-5389-4CCF-ADB6-C5A9D1A72D39}" destId="{75ECA96A-3C05-41B5-B7C0-D4F0EAB4AB90}" srcOrd="1" destOrd="0" presId="urn:microsoft.com/office/officeart/2005/8/layout/hierarchy6"/>
    <dgm:cxn modelId="{AC6E0E80-4036-453C-9B75-457AAA1BB5EA}" type="presParOf" srcId="{75ECA96A-3C05-41B5-B7C0-D4F0EAB4AB90}" destId="{179E7C77-BD08-4E82-8E2C-A967542CB65A}" srcOrd="0" destOrd="0" presId="urn:microsoft.com/office/officeart/2005/8/layout/hierarchy6"/>
    <dgm:cxn modelId="{EE79BE6A-3B15-4871-96D6-E9887E24B7BC}" type="presParOf" srcId="{75ECA96A-3C05-41B5-B7C0-D4F0EAB4AB90}" destId="{6970A033-60C8-4AD9-AFE1-EE6EF3C3874F}" srcOrd="1" destOrd="0" presId="urn:microsoft.com/office/officeart/2005/8/layout/hierarchy6"/>
    <dgm:cxn modelId="{018A37AF-8266-4C4A-8954-424F99F35FE2}" type="presParOf" srcId="{6970A033-60C8-4AD9-AFE1-EE6EF3C3874F}" destId="{7DB47480-D8AC-4B9F-BA58-0401AC5984A6}" srcOrd="0" destOrd="0" presId="urn:microsoft.com/office/officeart/2005/8/layout/hierarchy6"/>
    <dgm:cxn modelId="{3BEB6B40-4C43-4169-9583-92C329987D03}" type="presParOf" srcId="{6970A033-60C8-4AD9-AFE1-EE6EF3C3874F}" destId="{D65FB205-E9FE-4700-9B8C-F89BDF2D36ED}" srcOrd="1" destOrd="0" presId="urn:microsoft.com/office/officeart/2005/8/layout/hierarchy6"/>
    <dgm:cxn modelId="{B40A8E98-03E0-4496-BE39-22CAC89F4ECC}" type="presParOf" srcId="{D65FB205-E9FE-4700-9B8C-F89BDF2D36ED}" destId="{A73050B9-2533-4636-9BF5-B0D65D134D35}" srcOrd="0" destOrd="0" presId="urn:microsoft.com/office/officeart/2005/8/layout/hierarchy6"/>
    <dgm:cxn modelId="{B8A942B6-CA10-402C-9DF8-64AEE82690BC}" type="presParOf" srcId="{D65FB205-E9FE-4700-9B8C-F89BDF2D36ED}" destId="{BE23FEB0-2412-495A-B03F-F2261A2A14EB}" srcOrd="1" destOrd="0" presId="urn:microsoft.com/office/officeart/2005/8/layout/hierarchy6"/>
    <dgm:cxn modelId="{5E1A3EB3-A165-4216-8877-9A2BA183541A}" type="presParOf" srcId="{BE23FEB0-2412-495A-B03F-F2261A2A14EB}" destId="{06744A2E-7D1E-4080-B347-9BC9B6D962A1}" srcOrd="0" destOrd="0" presId="urn:microsoft.com/office/officeart/2005/8/layout/hierarchy6"/>
    <dgm:cxn modelId="{A4706BB0-FD96-46A9-9C75-2805C09D2424}" type="presParOf" srcId="{BE23FEB0-2412-495A-B03F-F2261A2A14EB}" destId="{4348DDB2-5021-43A5-9C8A-FFABB918F08A}" srcOrd="1" destOrd="0" presId="urn:microsoft.com/office/officeart/2005/8/layout/hierarchy6"/>
    <dgm:cxn modelId="{5F7B5768-88F5-4B50-B666-72B233C33863}" type="presParOf" srcId="{4098285F-E5CB-47B3-93B2-D0B40776007E}" destId="{D81C278E-3406-4E43-B2B6-59B86391C833}"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CB3CA63-FB0E-4374-8D21-2C657E4EDCB2}" type="doc">
      <dgm:prSet loTypeId="urn:microsoft.com/office/officeart/2005/8/layout/hierarchy1" loCatId="hierarchy" qsTypeId="urn:microsoft.com/office/officeart/2005/8/quickstyle/simple1" qsCatId="simple" csTypeId="urn:microsoft.com/office/officeart/2005/8/colors/colorful3" csCatId="colorful" phldr="1"/>
      <dgm:spPr/>
      <dgm:t>
        <a:bodyPr/>
        <a:lstStyle/>
        <a:p>
          <a:endParaRPr lang="es-ES"/>
        </a:p>
      </dgm:t>
    </dgm:pt>
    <dgm:pt modelId="{2822BAC6-1883-4C03-8E1E-D5D82523DBA7}">
      <dgm:prSet phldrT="[Texto]"/>
      <dgm:spPr/>
      <dgm:t>
        <a:bodyPr/>
        <a:lstStyle/>
        <a:p>
          <a:r>
            <a:rPr lang="es-MX" b="1" dirty="0"/>
            <a:t>Metodología</a:t>
          </a:r>
          <a:endParaRPr lang="es-ES" dirty="0"/>
        </a:p>
      </dgm:t>
    </dgm:pt>
    <dgm:pt modelId="{897EC947-597C-4C67-82D4-CBD6BB9FA5BA}" type="parTrans" cxnId="{1DF57CDB-BCF3-446A-866F-0183E9996C45}">
      <dgm:prSet/>
      <dgm:spPr/>
      <dgm:t>
        <a:bodyPr/>
        <a:lstStyle/>
        <a:p>
          <a:endParaRPr lang="es-ES"/>
        </a:p>
      </dgm:t>
    </dgm:pt>
    <dgm:pt modelId="{AF731617-6F3F-4268-A3FF-2A3A9906E671}" type="sibTrans" cxnId="{1DF57CDB-BCF3-446A-866F-0183E9996C45}">
      <dgm:prSet/>
      <dgm:spPr/>
      <dgm:t>
        <a:bodyPr/>
        <a:lstStyle/>
        <a:p>
          <a:endParaRPr lang="es-ES"/>
        </a:p>
      </dgm:t>
    </dgm:pt>
    <dgm:pt modelId="{0374A1A3-9E10-4CD2-85FA-83FFAE7C23D0}">
      <dgm:prSet phldrT="[Texto]"/>
      <dgm:spPr/>
      <dgm:t>
        <a:bodyPr/>
        <a:lstStyle/>
        <a:p>
          <a:r>
            <a:rPr lang="es-MX" dirty="0"/>
            <a:t>Comprender como los profesores en formación construyen el Conocimiento Didáctico de Contenido (CDC), </a:t>
          </a:r>
          <a:endParaRPr lang="es-ES" dirty="0"/>
        </a:p>
      </dgm:t>
    </dgm:pt>
    <dgm:pt modelId="{644EADB4-4DD7-4ABC-9DD7-8BC9A074A8C1}" type="parTrans" cxnId="{AB76A5E6-B76B-47A5-83FE-E000B02EC9EC}">
      <dgm:prSet/>
      <dgm:spPr/>
      <dgm:t>
        <a:bodyPr/>
        <a:lstStyle/>
        <a:p>
          <a:endParaRPr lang="es-ES"/>
        </a:p>
      </dgm:t>
    </dgm:pt>
    <dgm:pt modelId="{483BB0FA-02E4-45B7-A9CE-C5DC813B3EED}" type="sibTrans" cxnId="{AB76A5E6-B76B-47A5-83FE-E000B02EC9EC}">
      <dgm:prSet/>
      <dgm:spPr/>
      <dgm:t>
        <a:bodyPr/>
        <a:lstStyle/>
        <a:p>
          <a:endParaRPr lang="es-ES"/>
        </a:p>
      </dgm:t>
    </dgm:pt>
    <dgm:pt modelId="{0E0021AF-DA6C-4562-8F5A-30AB3C541E0E}">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MX" dirty="0"/>
            <a:t>Desde la planeación de su práctica a través del diseño de una unidad didáctica.</a:t>
          </a:r>
          <a:endParaRPr lang="es-ES" dirty="0"/>
        </a:p>
        <a:p>
          <a:pPr defTabSz="488950">
            <a:lnSpc>
              <a:spcPct val="90000"/>
            </a:lnSpc>
            <a:spcBef>
              <a:spcPct val="0"/>
            </a:spcBef>
            <a:spcAft>
              <a:spcPct val="35000"/>
            </a:spcAft>
          </a:pPr>
          <a:endParaRPr lang="es-ES" dirty="0"/>
        </a:p>
      </dgm:t>
    </dgm:pt>
    <dgm:pt modelId="{2DB1C5B1-B5DA-4141-9DC9-75293EAFAD86}" type="parTrans" cxnId="{76BDE015-D4E8-4397-9DD9-03815D571E29}">
      <dgm:prSet/>
      <dgm:spPr/>
      <dgm:t>
        <a:bodyPr/>
        <a:lstStyle/>
        <a:p>
          <a:endParaRPr lang="es-ES"/>
        </a:p>
      </dgm:t>
    </dgm:pt>
    <dgm:pt modelId="{5E76484F-2682-4528-B432-1DDB121BC381}" type="sibTrans" cxnId="{76BDE015-D4E8-4397-9DD9-03815D571E29}">
      <dgm:prSet/>
      <dgm:spPr/>
      <dgm:t>
        <a:bodyPr/>
        <a:lstStyle/>
        <a:p>
          <a:endParaRPr lang="es-ES"/>
        </a:p>
      </dgm:t>
    </dgm:pt>
    <dgm:pt modelId="{8A3766D8-D8F1-4D75-AB11-6128AD65D6DD}">
      <dgm:prSet phldrT="[Texto]"/>
      <dgm:spPr/>
      <dgm:t>
        <a:bodyPr/>
        <a:lstStyle/>
        <a:p>
          <a:r>
            <a:rPr lang="es-MX" dirty="0"/>
            <a:t>Erickson señala, (1989) </a:t>
          </a:r>
          <a:endParaRPr lang="es-ES" dirty="0"/>
        </a:p>
      </dgm:t>
    </dgm:pt>
    <dgm:pt modelId="{708FB3A7-74BF-4E71-80A6-43FFE65682F5}" type="parTrans" cxnId="{833FAB24-3890-44D3-90E4-6B7174729AD4}">
      <dgm:prSet/>
      <dgm:spPr/>
      <dgm:t>
        <a:bodyPr/>
        <a:lstStyle/>
        <a:p>
          <a:endParaRPr lang="es-ES"/>
        </a:p>
      </dgm:t>
    </dgm:pt>
    <dgm:pt modelId="{F3F815E7-B1B4-4160-A80C-D03F104A8100}" type="sibTrans" cxnId="{833FAB24-3890-44D3-90E4-6B7174729AD4}">
      <dgm:prSet/>
      <dgm:spPr/>
      <dgm:t>
        <a:bodyPr/>
        <a:lstStyle/>
        <a:p>
          <a:endParaRPr lang="es-ES"/>
        </a:p>
      </dgm:t>
    </dgm:pt>
    <dgm:pt modelId="{00FCE8E2-EF9C-46E0-BB5C-4E312D1D0C55}">
      <dgm:prSet phldrT="[Texto]"/>
      <dgm:spPr/>
      <dgm:t>
        <a:bodyPr/>
        <a:lstStyle/>
        <a:p>
          <a:r>
            <a:rPr lang="es-MX" dirty="0"/>
            <a:t>“Utilizare el término interpretativo para referirme a todo el conjunto de enfoques de la investigación observacional participativa.”</a:t>
          </a:r>
          <a:endParaRPr lang="es-ES" dirty="0"/>
        </a:p>
      </dgm:t>
    </dgm:pt>
    <dgm:pt modelId="{C619AD4B-6231-4E16-8341-7428E56AA1F2}" type="parTrans" cxnId="{7AA3048C-1862-40DA-810A-E0ECAF0F3753}">
      <dgm:prSet/>
      <dgm:spPr/>
      <dgm:t>
        <a:bodyPr/>
        <a:lstStyle/>
        <a:p>
          <a:endParaRPr lang="es-ES"/>
        </a:p>
      </dgm:t>
    </dgm:pt>
    <dgm:pt modelId="{6FA5C35D-491C-40C2-9467-832A9A761F31}" type="sibTrans" cxnId="{7AA3048C-1862-40DA-810A-E0ECAF0F3753}">
      <dgm:prSet/>
      <dgm:spPr/>
      <dgm:t>
        <a:bodyPr/>
        <a:lstStyle/>
        <a:p>
          <a:endParaRPr lang="es-ES"/>
        </a:p>
      </dgm:t>
    </dgm:pt>
    <dgm:pt modelId="{3E91FC55-6085-4905-82CE-3A6F2ABD89C8}">
      <dgm:prSet/>
      <dgm:spPr/>
      <dgm:t>
        <a:bodyPr/>
        <a:lstStyle/>
        <a:p>
          <a:r>
            <a:rPr lang="es-MX"/>
            <a:t>La investigación interpretativa permite que lo que está sucediendo pueda hacerse visible y se pueda documentar sistemáticamente.</a:t>
          </a:r>
        </a:p>
      </dgm:t>
    </dgm:pt>
    <dgm:pt modelId="{174198C7-7134-4E79-B818-D09FB29529A3}" type="parTrans" cxnId="{B163FF9A-FBEC-4257-AA81-82AC42FF76F7}">
      <dgm:prSet/>
      <dgm:spPr/>
      <dgm:t>
        <a:bodyPr/>
        <a:lstStyle/>
        <a:p>
          <a:endParaRPr lang="es-ES"/>
        </a:p>
      </dgm:t>
    </dgm:pt>
    <dgm:pt modelId="{91CC95B4-5E92-4AE3-AF00-4DD653DBA884}" type="sibTrans" cxnId="{B163FF9A-FBEC-4257-AA81-82AC42FF76F7}">
      <dgm:prSet/>
      <dgm:spPr/>
      <dgm:t>
        <a:bodyPr/>
        <a:lstStyle/>
        <a:p>
          <a:endParaRPr lang="es-ES"/>
        </a:p>
      </dgm:t>
    </dgm:pt>
    <dgm:pt modelId="{8D652437-9DFD-4864-8A83-B5D3FD32E766}" type="pres">
      <dgm:prSet presAssocID="{ACB3CA63-FB0E-4374-8D21-2C657E4EDCB2}" presName="hierChild1" presStyleCnt="0">
        <dgm:presLayoutVars>
          <dgm:chPref val="1"/>
          <dgm:dir/>
          <dgm:animOne val="branch"/>
          <dgm:animLvl val="lvl"/>
          <dgm:resizeHandles/>
        </dgm:presLayoutVars>
      </dgm:prSet>
      <dgm:spPr/>
    </dgm:pt>
    <dgm:pt modelId="{65C0762E-316C-447F-83BD-675163E53C62}" type="pres">
      <dgm:prSet presAssocID="{2822BAC6-1883-4C03-8E1E-D5D82523DBA7}" presName="hierRoot1" presStyleCnt="0"/>
      <dgm:spPr/>
    </dgm:pt>
    <dgm:pt modelId="{FC01F174-892B-4F24-A396-F4E00F89EB14}" type="pres">
      <dgm:prSet presAssocID="{2822BAC6-1883-4C03-8E1E-D5D82523DBA7}" presName="composite" presStyleCnt="0"/>
      <dgm:spPr/>
    </dgm:pt>
    <dgm:pt modelId="{002C371C-70D3-4821-BF16-74AD1DB7D3F8}" type="pres">
      <dgm:prSet presAssocID="{2822BAC6-1883-4C03-8E1E-D5D82523DBA7}" presName="background" presStyleLbl="node0" presStyleIdx="0" presStyleCnt="1"/>
      <dgm:spPr/>
    </dgm:pt>
    <dgm:pt modelId="{C824BB7E-CAB3-4F99-B58A-8D94D6972A89}" type="pres">
      <dgm:prSet presAssocID="{2822BAC6-1883-4C03-8E1E-D5D82523DBA7}" presName="text" presStyleLbl="fgAcc0" presStyleIdx="0" presStyleCnt="1">
        <dgm:presLayoutVars>
          <dgm:chPref val="3"/>
        </dgm:presLayoutVars>
      </dgm:prSet>
      <dgm:spPr/>
    </dgm:pt>
    <dgm:pt modelId="{9D0AE132-ADBB-491E-9C60-4C60684EC316}" type="pres">
      <dgm:prSet presAssocID="{2822BAC6-1883-4C03-8E1E-D5D82523DBA7}" presName="hierChild2" presStyleCnt="0"/>
      <dgm:spPr/>
    </dgm:pt>
    <dgm:pt modelId="{B5211924-AF45-427D-885B-8A26C165319A}" type="pres">
      <dgm:prSet presAssocID="{644EADB4-4DD7-4ABC-9DD7-8BC9A074A8C1}" presName="Name10" presStyleLbl="parChTrans1D2" presStyleIdx="0" presStyleCnt="3"/>
      <dgm:spPr/>
    </dgm:pt>
    <dgm:pt modelId="{1D28E4F5-38E0-49F1-B9E3-FD842839A6F2}" type="pres">
      <dgm:prSet presAssocID="{0374A1A3-9E10-4CD2-85FA-83FFAE7C23D0}" presName="hierRoot2" presStyleCnt="0"/>
      <dgm:spPr/>
    </dgm:pt>
    <dgm:pt modelId="{3C1E45AF-3101-4F4F-9E3A-7649C5D0DDCA}" type="pres">
      <dgm:prSet presAssocID="{0374A1A3-9E10-4CD2-85FA-83FFAE7C23D0}" presName="composite2" presStyleCnt="0"/>
      <dgm:spPr/>
    </dgm:pt>
    <dgm:pt modelId="{88B67AE8-F470-415B-8693-E431123DDB93}" type="pres">
      <dgm:prSet presAssocID="{0374A1A3-9E10-4CD2-85FA-83FFAE7C23D0}" presName="background2" presStyleLbl="node2" presStyleIdx="0" presStyleCnt="3"/>
      <dgm:spPr/>
    </dgm:pt>
    <dgm:pt modelId="{C85D5607-F4C9-4947-BB33-2BDE5A4B6C62}" type="pres">
      <dgm:prSet presAssocID="{0374A1A3-9E10-4CD2-85FA-83FFAE7C23D0}" presName="text2" presStyleLbl="fgAcc2" presStyleIdx="0" presStyleCnt="3">
        <dgm:presLayoutVars>
          <dgm:chPref val="3"/>
        </dgm:presLayoutVars>
      </dgm:prSet>
      <dgm:spPr/>
    </dgm:pt>
    <dgm:pt modelId="{9AEC6F93-881E-4C3F-9373-875BBEFBD5E2}" type="pres">
      <dgm:prSet presAssocID="{0374A1A3-9E10-4CD2-85FA-83FFAE7C23D0}" presName="hierChild3" presStyleCnt="0"/>
      <dgm:spPr/>
    </dgm:pt>
    <dgm:pt modelId="{C8993716-A179-40AE-8861-2ACA336D8092}" type="pres">
      <dgm:prSet presAssocID="{2DB1C5B1-B5DA-4141-9DC9-75293EAFAD86}" presName="Name17" presStyleLbl="parChTrans1D3" presStyleIdx="0" presStyleCnt="2"/>
      <dgm:spPr/>
    </dgm:pt>
    <dgm:pt modelId="{02A2B72F-3A15-4A6B-8D33-ABDA756896D7}" type="pres">
      <dgm:prSet presAssocID="{0E0021AF-DA6C-4562-8F5A-30AB3C541E0E}" presName="hierRoot3" presStyleCnt="0"/>
      <dgm:spPr/>
    </dgm:pt>
    <dgm:pt modelId="{413F88AA-C823-4BE3-A41A-627F0236C114}" type="pres">
      <dgm:prSet presAssocID="{0E0021AF-DA6C-4562-8F5A-30AB3C541E0E}" presName="composite3" presStyleCnt="0"/>
      <dgm:spPr/>
    </dgm:pt>
    <dgm:pt modelId="{9F640959-63CA-4838-9FE1-88B8180DEA62}" type="pres">
      <dgm:prSet presAssocID="{0E0021AF-DA6C-4562-8F5A-30AB3C541E0E}" presName="background3" presStyleLbl="node3" presStyleIdx="0" presStyleCnt="2"/>
      <dgm:spPr/>
    </dgm:pt>
    <dgm:pt modelId="{E8DCF3B8-2459-40D1-85C0-118E7C19286A}" type="pres">
      <dgm:prSet presAssocID="{0E0021AF-DA6C-4562-8F5A-30AB3C541E0E}" presName="text3" presStyleLbl="fgAcc3" presStyleIdx="0" presStyleCnt="2">
        <dgm:presLayoutVars>
          <dgm:chPref val="3"/>
        </dgm:presLayoutVars>
      </dgm:prSet>
      <dgm:spPr/>
    </dgm:pt>
    <dgm:pt modelId="{D9BAF546-C23E-40A9-A68B-ED67E69EB324}" type="pres">
      <dgm:prSet presAssocID="{0E0021AF-DA6C-4562-8F5A-30AB3C541E0E}" presName="hierChild4" presStyleCnt="0"/>
      <dgm:spPr/>
    </dgm:pt>
    <dgm:pt modelId="{013A0CB5-A514-4795-A4F8-8D17AA78C492}" type="pres">
      <dgm:prSet presAssocID="{708FB3A7-74BF-4E71-80A6-43FFE65682F5}" presName="Name10" presStyleLbl="parChTrans1D2" presStyleIdx="1" presStyleCnt="3"/>
      <dgm:spPr/>
    </dgm:pt>
    <dgm:pt modelId="{D441E332-7A8F-4ACA-86A8-1577E501755A}" type="pres">
      <dgm:prSet presAssocID="{8A3766D8-D8F1-4D75-AB11-6128AD65D6DD}" presName="hierRoot2" presStyleCnt="0"/>
      <dgm:spPr/>
    </dgm:pt>
    <dgm:pt modelId="{308084ED-0509-41F5-8B22-C7DE8B7A6D65}" type="pres">
      <dgm:prSet presAssocID="{8A3766D8-D8F1-4D75-AB11-6128AD65D6DD}" presName="composite2" presStyleCnt="0"/>
      <dgm:spPr/>
    </dgm:pt>
    <dgm:pt modelId="{F244B68F-227E-4F5B-B988-52A5875674C7}" type="pres">
      <dgm:prSet presAssocID="{8A3766D8-D8F1-4D75-AB11-6128AD65D6DD}" presName="background2" presStyleLbl="node2" presStyleIdx="1" presStyleCnt="3"/>
      <dgm:spPr/>
    </dgm:pt>
    <dgm:pt modelId="{ED676C5C-3086-48BF-9100-FD00E301E04C}" type="pres">
      <dgm:prSet presAssocID="{8A3766D8-D8F1-4D75-AB11-6128AD65D6DD}" presName="text2" presStyleLbl="fgAcc2" presStyleIdx="1" presStyleCnt="3">
        <dgm:presLayoutVars>
          <dgm:chPref val="3"/>
        </dgm:presLayoutVars>
      </dgm:prSet>
      <dgm:spPr/>
    </dgm:pt>
    <dgm:pt modelId="{0C83C9DE-0B07-4532-9BDF-8AD414A34C9C}" type="pres">
      <dgm:prSet presAssocID="{8A3766D8-D8F1-4D75-AB11-6128AD65D6DD}" presName="hierChild3" presStyleCnt="0"/>
      <dgm:spPr/>
    </dgm:pt>
    <dgm:pt modelId="{9959697C-5219-4687-9AB1-82F14D89B0E2}" type="pres">
      <dgm:prSet presAssocID="{C619AD4B-6231-4E16-8341-7428E56AA1F2}" presName="Name17" presStyleLbl="parChTrans1D3" presStyleIdx="1" presStyleCnt="2"/>
      <dgm:spPr/>
    </dgm:pt>
    <dgm:pt modelId="{D93A9356-23AB-49E3-96B2-A26BDA91F0E0}" type="pres">
      <dgm:prSet presAssocID="{00FCE8E2-EF9C-46E0-BB5C-4E312D1D0C55}" presName="hierRoot3" presStyleCnt="0"/>
      <dgm:spPr/>
    </dgm:pt>
    <dgm:pt modelId="{E83F8668-1279-4664-AB78-4F9CA2378D38}" type="pres">
      <dgm:prSet presAssocID="{00FCE8E2-EF9C-46E0-BB5C-4E312D1D0C55}" presName="composite3" presStyleCnt="0"/>
      <dgm:spPr/>
    </dgm:pt>
    <dgm:pt modelId="{E8061ABF-088A-4BD4-83B9-3E03538A8B21}" type="pres">
      <dgm:prSet presAssocID="{00FCE8E2-EF9C-46E0-BB5C-4E312D1D0C55}" presName="background3" presStyleLbl="node3" presStyleIdx="1" presStyleCnt="2"/>
      <dgm:spPr/>
    </dgm:pt>
    <dgm:pt modelId="{ACA9E27C-C438-4A23-A2DE-7E8F4DD281FC}" type="pres">
      <dgm:prSet presAssocID="{00FCE8E2-EF9C-46E0-BB5C-4E312D1D0C55}" presName="text3" presStyleLbl="fgAcc3" presStyleIdx="1" presStyleCnt="2">
        <dgm:presLayoutVars>
          <dgm:chPref val="3"/>
        </dgm:presLayoutVars>
      </dgm:prSet>
      <dgm:spPr/>
    </dgm:pt>
    <dgm:pt modelId="{2FD5620E-B013-4C1F-8081-26F160EFE973}" type="pres">
      <dgm:prSet presAssocID="{00FCE8E2-EF9C-46E0-BB5C-4E312D1D0C55}" presName="hierChild4" presStyleCnt="0"/>
      <dgm:spPr/>
    </dgm:pt>
    <dgm:pt modelId="{A03DC6B8-2B62-48FC-9FE8-D8722F2EF37E}" type="pres">
      <dgm:prSet presAssocID="{174198C7-7134-4E79-B818-D09FB29529A3}" presName="Name10" presStyleLbl="parChTrans1D2" presStyleIdx="2" presStyleCnt="3"/>
      <dgm:spPr/>
    </dgm:pt>
    <dgm:pt modelId="{B9A880FD-C6A3-4800-9023-3420DF6875CF}" type="pres">
      <dgm:prSet presAssocID="{3E91FC55-6085-4905-82CE-3A6F2ABD89C8}" presName="hierRoot2" presStyleCnt="0"/>
      <dgm:spPr/>
    </dgm:pt>
    <dgm:pt modelId="{5201C297-B78B-43AD-ACC3-439A3D73C342}" type="pres">
      <dgm:prSet presAssocID="{3E91FC55-6085-4905-82CE-3A6F2ABD89C8}" presName="composite2" presStyleCnt="0"/>
      <dgm:spPr/>
    </dgm:pt>
    <dgm:pt modelId="{1C338502-6B97-47CC-9224-98A23119FAD9}" type="pres">
      <dgm:prSet presAssocID="{3E91FC55-6085-4905-82CE-3A6F2ABD89C8}" presName="background2" presStyleLbl="node2" presStyleIdx="2" presStyleCnt="3"/>
      <dgm:spPr/>
    </dgm:pt>
    <dgm:pt modelId="{2ACB15C0-6364-4531-9DFC-8F21930E8AC9}" type="pres">
      <dgm:prSet presAssocID="{3E91FC55-6085-4905-82CE-3A6F2ABD89C8}" presName="text2" presStyleLbl="fgAcc2" presStyleIdx="2" presStyleCnt="3">
        <dgm:presLayoutVars>
          <dgm:chPref val="3"/>
        </dgm:presLayoutVars>
      </dgm:prSet>
      <dgm:spPr/>
    </dgm:pt>
    <dgm:pt modelId="{5333D1DA-0A0D-4257-AE59-7CFD6811D238}" type="pres">
      <dgm:prSet presAssocID="{3E91FC55-6085-4905-82CE-3A6F2ABD89C8}" presName="hierChild3" presStyleCnt="0"/>
      <dgm:spPr/>
    </dgm:pt>
  </dgm:ptLst>
  <dgm:cxnLst>
    <dgm:cxn modelId="{76BDE015-D4E8-4397-9DD9-03815D571E29}" srcId="{0374A1A3-9E10-4CD2-85FA-83FFAE7C23D0}" destId="{0E0021AF-DA6C-4562-8F5A-30AB3C541E0E}" srcOrd="0" destOrd="0" parTransId="{2DB1C5B1-B5DA-4141-9DC9-75293EAFAD86}" sibTransId="{5E76484F-2682-4528-B432-1DDB121BC381}"/>
    <dgm:cxn modelId="{AE4F4E23-D869-4D0D-BBAE-378E4CA1099F}" type="presOf" srcId="{2822BAC6-1883-4C03-8E1E-D5D82523DBA7}" destId="{C824BB7E-CAB3-4F99-B58A-8D94D6972A89}" srcOrd="0" destOrd="0" presId="urn:microsoft.com/office/officeart/2005/8/layout/hierarchy1"/>
    <dgm:cxn modelId="{833FAB24-3890-44D3-90E4-6B7174729AD4}" srcId="{2822BAC6-1883-4C03-8E1E-D5D82523DBA7}" destId="{8A3766D8-D8F1-4D75-AB11-6128AD65D6DD}" srcOrd="1" destOrd="0" parTransId="{708FB3A7-74BF-4E71-80A6-43FFE65682F5}" sibTransId="{F3F815E7-B1B4-4160-A80C-D03F104A8100}"/>
    <dgm:cxn modelId="{806D7833-EF90-4A9E-B3A2-B299456175BB}" type="presOf" srcId="{3E91FC55-6085-4905-82CE-3A6F2ABD89C8}" destId="{2ACB15C0-6364-4531-9DFC-8F21930E8AC9}" srcOrd="0" destOrd="0" presId="urn:microsoft.com/office/officeart/2005/8/layout/hierarchy1"/>
    <dgm:cxn modelId="{B1BB213F-BF55-469E-BB75-0D5969A4589C}" type="presOf" srcId="{644EADB4-4DD7-4ABC-9DD7-8BC9A074A8C1}" destId="{B5211924-AF45-427D-885B-8A26C165319A}" srcOrd="0" destOrd="0" presId="urn:microsoft.com/office/officeart/2005/8/layout/hierarchy1"/>
    <dgm:cxn modelId="{1805F83F-DED7-4ADD-AD4F-782A671DD6EA}" type="presOf" srcId="{C619AD4B-6231-4E16-8341-7428E56AA1F2}" destId="{9959697C-5219-4687-9AB1-82F14D89B0E2}" srcOrd="0" destOrd="0" presId="urn:microsoft.com/office/officeart/2005/8/layout/hierarchy1"/>
    <dgm:cxn modelId="{CD8DCC5F-A774-412B-AC2D-7BFC875E9630}" type="presOf" srcId="{00FCE8E2-EF9C-46E0-BB5C-4E312D1D0C55}" destId="{ACA9E27C-C438-4A23-A2DE-7E8F4DD281FC}" srcOrd="0" destOrd="0" presId="urn:microsoft.com/office/officeart/2005/8/layout/hierarchy1"/>
    <dgm:cxn modelId="{7AA3048C-1862-40DA-810A-E0ECAF0F3753}" srcId="{8A3766D8-D8F1-4D75-AB11-6128AD65D6DD}" destId="{00FCE8E2-EF9C-46E0-BB5C-4E312D1D0C55}" srcOrd="0" destOrd="0" parTransId="{C619AD4B-6231-4E16-8341-7428E56AA1F2}" sibTransId="{6FA5C35D-491C-40C2-9467-832A9A761F31}"/>
    <dgm:cxn modelId="{6EEF8497-738B-4813-8BB0-BDEB7FFCA4E8}" type="presOf" srcId="{0374A1A3-9E10-4CD2-85FA-83FFAE7C23D0}" destId="{C85D5607-F4C9-4947-BB33-2BDE5A4B6C62}" srcOrd="0" destOrd="0" presId="urn:microsoft.com/office/officeart/2005/8/layout/hierarchy1"/>
    <dgm:cxn modelId="{B163FF9A-FBEC-4257-AA81-82AC42FF76F7}" srcId="{2822BAC6-1883-4C03-8E1E-D5D82523DBA7}" destId="{3E91FC55-6085-4905-82CE-3A6F2ABD89C8}" srcOrd="2" destOrd="0" parTransId="{174198C7-7134-4E79-B818-D09FB29529A3}" sibTransId="{91CC95B4-5E92-4AE3-AF00-4DD653DBA884}"/>
    <dgm:cxn modelId="{8891D5A2-190E-4052-84F7-A98AA566121B}" type="presOf" srcId="{8A3766D8-D8F1-4D75-AB11-6128AD65D6DD}" destId="{ED676C5C-3086-48BF-9100-FD00E301E04C}" srcOrd="0" destOrd="0" presId="urn:microsoft.com/office/officeart/2005/8/layout/hierarchy1"/>
    <dgm:cxn modelId="{4D0485AC-7ABE-496D-B930-F8B1A4CB553D}" type="presOf" srcId="{174198C7-7134-4E79-B818-D09FB29529A3}" destId="{A03DC6B8-2B62-48FC-9FE8-D8722F2EF37E}" srcOrd="0" destOrd="0" presId="urn:microsoft.com/office/officeart/2005/8/layout/hierarchy1"/>
    <dgm:cxn modelId="{5D66ADB0-61A4-44A4-BB68-F7201F9E3A06}" type="presOf" srcId="{ACB3CA63-FB0E-4374-8D21-2C657E4EDCB2}" destId="{8D652437-9DFD-4864-8A83-B5D3FD32E766}" srcOrd="0" destOrd="0" presId="urn:microsoft.com/office/officeart/2005/8/layout/hierarchy1"/>
    <dgm:cxn modelId="{F29B02D1-D5A0-4791-B3B4-D35D1EB57564}" type="presOf" srcId="{2DB1C5B1-B5DA-4141-9DC9-75293EAFAD86}" destId="{C8993716-A179-40AE-8861-2ACA336D8092}" srcOrd="0" destOrd="0" presId="urn:microsoft.com/office/officeart/2005/8/layout/hierarchy1"/>
    <dgm:cxn modelId="{1DF57CDB-BCF3-446A-866F-0183E9996C45}" srcId="{ACB3CA63-FB0E-4374-8D21-2C657E4EDCB2}" destId="{2822BAC6-1883-4C03-8E1E-D5D82523DBA7}" srcOrd="0" destOrd="0" parTransId="{897EC947-597C-4C67-82D4-CBD6BB9FA5BA}" sibTransId="{AF731617-6F3F-4268-A3FF-2A3A9906E671}"/>
    <dgm:cxn modelId="{AB76A5E6-B76B-47A5-83FE-E000B02EC9EC}" srcId="{2822BAC6-1883-4C03-8E1E-D5D82523DBA7}" destId="{0374A1A3-9E10-4CD2-85FA-83FFAE7C23D0}" srcOrd="0" destOrd="0" parTransId="{644EADB4-4DD7-4ABC-9DD7-8BC9A074A8C1}" sibTransId="{483BB0FA-02E4-45B7-A9CE-C5DC813B3EED}"/>
    <dgm:cxn modelId="{B5A5A6E6-FD20-4678-A9A6-83A90D37E1A6}" type="presOf" srcId="{0E0021AF-DA6C-4562-8F5A-30AB3C541E0E}" destId="{E8DCF3B8-2459-40D1-85C0-118E7C19286A}" srcOrd="0" destOrd="0" presId="urn:microsoft.com/office/officeart/2005/8/layout/hierarchy1"/>
    <dgm:cxn modelId="{35AA87F2-551E-476C-88E5-D07616F5F308}" type="presOf" srcId="{708FB3A7-74BF-4E71-80A6-43FFE65682F5}" destId="{013A0CB5-A514-4795-A4F8-8D17AA78C492}" srcOrd="0" destOrd="0" presId="urn:microsoft.com/office/officeart/2005/8/layout/hierarchy1"/>
    <dgm:cxn modelId="{14B085F3-2E7F-41F3-81A8-4F22DE332EC4}" type="presParOf" srcId="{8D652437-9DFD-4864-8A83-B5D3FD32E766}" destId="{65C0762E-316C-447F-83BD-675163E53C62}" srcOrd="0" destOrd="0" presId="urn:microsoft.com/office/officeart/2005/8/layout/hierarchy1"/>
    <dgm:cxn modelId="{6CD7039A-4785-4D98-83DD-6342F1159F3D}" type="presParOf" srcId="{65C0762E-316C-447F-83BD-675163E53C62}" destId="{FC01F174-892B-4F24-A396-F4E00F89EB14}" srcOrd="0" destOrd="0" presId="urn:microsoft.com/office/officeart/2005/8/layout/hierarchy1"/>
    <dgm:cxn modelId="{E8812F85-36AC-4920-BDF1-060D37F07655}" type="presParOf" srcId="{FC01F174-892B-4F24-A396-F4E00F89EB14}" destId="{002C371C-70D3-4821-BF16-74AD1DB7D3F8}" srcOrd="0" destOrd="0" presId="urn:microsoft.com/office/officeart/2005/8/layout/hierarchy1"/>
    <dgm:cxn modelId="{03F5359A-C845-46A3-885B-A0267A468157}" type="presParOf" srcId="{FC01F174-892B-4F24-A396-F4E00F89EB14}" destId="{C824BB7E-CAB3-4F99-B58A-8D94D6972A89}" srcOrd="1" destOrd="0" presId="urn:microsoft.com/office/officeart/2005/8/layout/hierarchy1"/>
    <dgm:cxn modelId="{F276DA16-541B-4279-9D14-F494EA52562B}" type="presParOf" srcId="{65C0762E-316C-447F-83BD-675163E53C62}" destId="{9D0AE132-ADBB-491E-9C60-4C60684EC316}" srcOrd="1" destOrd="0" presId="urn:microsoft.com/office/officeart/2005/8/layout/hierarchy1"/>
    <dgm:cxn modelId="{3E0E18CE-50B4-4DF5-B094-C80370F450BD}" type="presParOf" srcId="{9D0AE132-ADBB-491E-9C60-4C60684EC316}" destId="{B5211924-AF45-427D-885B-8A26C165319A}" srcOrd="0" destOrd="0" presId="urn:microsoft.com/office/officeart/2005/8/layout/hierarchy1"/>
    <dgm:cxn modelId="{C2BD51E5-D526-46DB-A0C8-4B4C1C73EAD5}" type="presParOf" srcId="{9D0AE132-ADBB-491E-9C60-4C60684EC316}" destId="{1D28E4F5-38E0-49F1-B9E3-FD842839A6F2}" srcOrd="1" destOrd="0" presId="urn:microsoft.com/office/officeart/2005/8/layout/hierarchy1"/>
    <dgm:cxn modelId="{4A46C545-FE0E-40EE-8902-7DA41C431CE2}" type="presParOf" srcId="{1D28E4F5-38E0-49F1-B9E3-FD842839A6F2}" destId="{3C1E45AF-3101-4F4F-9E3A-7649C5D0DDCA}" srcOrd="0" destOrd="0" presId="urn:microsoft.com/office/officeart/2005/8/layout/hierarchy1"/>
    <dgm:cxn modelId="{AEF6BDCB-FE56-4AED-92C2-4E83CDF3174B}" type="presParOf" srcId="{3C1E45AF-3101-4F4F-9E3A-7649C5D0DDCA}" destId="{88B67AE8-F470-415B-8693-E431123DDB93}" srcOrd="0" destOrd="0" presId="urn:microsoft.com/office/officeart/2005/8/layout/hierarchy1"/>
    <dgm:cxn modelId="{BDE34E5D-DF4D-450F-A104-C76280AC19EB}" type="presParOf" srcId="{3C1E45AF-3101-4F4F-9E3A-7649C5D0DDCA}" destId="{C85D5607-F4C9-4947-BB33-2BDE5A4B6C62}" srcOrd="1" destOrd="0" presId="urn:microsoft.com/office/officeart/2005/8/layout/hierarchy1"/>
    <dgm:cxn modelId="{22A23720-1F1A-4FEE-9402-EF5ABF0C6BAD}" type="presParOf" srcId="{1D28E4F5-38E0-49F1-B9E3-FD842839A6F2}" destId="{9AEC6F93-881E-4C3F-9373-875BBEFBD5E2}" srcOrd="1" destOrd="0" presId="urn:microsoft.com/office/officeart/2005/8/layout/hierarchy1"/>
    <dgm:cxn modelId="{1630F19E-21F7-4BA1-8EF2-747807F7852A}" type="presParOf" srcId="{9AEC6F93-881E-4C3F-9373-875BBEFBD5E2}" destId="{C8993716-A179-40AE-8861-2ACA336D8092}" srcOrd="0" destOrd="0" presId="urn:microsoft.com/office/officeart/2005/8/layout/hierarchy1"/>
    <dgm:cxn modelId="{F9F60A9E-ECFE-472E-80BE-0DBD467164F1}" type="presParOf" srcId="{9AEC6F93-881E-4C3F-9373-875BBEFBD5E2}" destId="{02A2B72F-3A15-4A6B-8D33-ABDA756896D7}" srcOrd="1" destOrd="0" presId="urn:microsoft.com/office/officeart/2005/8/layout/hierarchy1"/>
    <dgm:cxn modelId="{98CA1410-7D62-466D-9B35-39D4478B193B}" type="presParOf" srcId="{02A2B72F-3A15-4A6B-8D33-ABDA756896D7}" destId="{413F88AA-C823-4BE3-A41A-627F0236C114}" srcOrd="0" destOrd="0" presId="urn:microsoft.com/office/officeart/2005/8/layout/hierarchy1"/>
    <dgm:cxn modelId="{1C996E4A-1661-478F-A3C3-12E70C813576}" type="presParOf" srcId="{413F88AA-C823-4BE3-A41A-627F0236C114}" destId="{9F640959-63CA-4838-9FE1-88B8180DEA62}" srcOrd="0" destOrd="0" presId="urn:microsoft.com/office/officeart/2005/8/layout/hierarchy1"/>
    <dgm:cxn modelId="{6D775029-6CE8-4E02-A202-772836423123}" type="presParOf" srcId="{413F88AA-C823-4BE3-A41A-627F0236C114}" destId="{E8DCF3B8-2459-40D1-85C0-118E7C19286A}" srcOrd="1" destOrd="0" presId="urn:microsoft.com/office/officeart/2005/8/layout/hierarchy1"/>
    <dgm:cxn modelId="{0716BDE3-485F-4B95-8369-B1EE5267528E}" type="presParOf" srcId="{02A2B72F-3A15-4A6B-8D33-ABDA756896D7}" destId="{D9BAF546-C23E-40A9-A68B-ED67E69EB324}" srcOrd="1" destOrd="0" presId="urn:microsoft.com/office/officeart/2005/8/layout/hierarchy1"/>
    <dgm:cxn modelId="{E5A20FE7-5E6C-4FA5-AA19-DC1672ABC798}" type="presParOf" srcId="{9D0AE132-ADBB-491E-9C60-4C60684EC316}" destId="{013A0CB5-A514-4795-A4F8-8D17AA78C492}" srcOrd="2" destOrd="0" presId="urn:microsoft.com/office/officeart/2005/8/layout/hierarchy1"/>
    <dgm:cxn modelId="{0B59C9EC-82F3-422E-9336-329A7DB48E31}" type="presParOf" srcId="{9D0AE132-ADBB-491E-9C60-4C60684EC316}" destId="{D441E332-7A8F-4ACA-86A8-1577E501755A}" srcOrd="3" destOrd="0" presId="urn:microsoft.com/office/officeart/2005/8/layout/hierarchy1"/>
    <dgm:cxn modelId="{70370FD2-FEBC-4261-9808-63E76F22222D}" type="presParOf" srcId="{D441E332-7A8F-4ACA-86A8-1577E501755A}" destId="{308084ED-0509-41F5-8B22-C7DE8B7A6D65}" srcOrd="0" destOrd="0" presId="urn:microsoft.com/office/officeart/2005/8/layout/hierarchy1"/>
    <dgm:cxn modelId="{E31957FD-4AE0-4EEE-A6C9-626320D4068B}" type="presParOf" srcId="{308084ED-0509-41F5-8B22-C7DE8B7A6D65}" destId="{F244B68F-227E-4F5B-B988-52A5875674C7}" srcOrd="0" destOrd="0" presId="urn:microsoft.com/office/officeart/2005/8/layout/hierarchy1"/>
    <dgm:cxn modelId="{A68B7E9B-3C22-47D1-8580-E23BFF5E2890}" type="presParOf" srcId="{308084ED-0509-41F5-8B22-C7DE8B7A6D65}" destId="{ED676C5C-3086-48BF-9100-FD00E301E04C}" srcOrd="1" destOrd="0" presId="urn:microsoft.com/office/officeart/2005/8/layout/hierarchy1"/>
    <dgm:cxn modelId="{72322D11-7F87-45A5-9642-0635F3500E3E}" type="presParOf" srcId="{D441E332-7A8F-4ACA-86A8-1577E501755A}" destId="{0C83C9DE-0B07-4532-9BDF-8AD414A34C9C}" srcOrd="1" destOrd="0" presId="urn:microsoft.com/office/officeart/2005/8/layout/hierarchy1"/>
    <dgm:cxn modelId="{94F3D6FA-F444-404A-9E15-9BBF4D9279FD}" type="presParOf" srcId="{0C83C9DE-0B07-4532-9BDF-8AD414A34C9C}" destId="{9959697C-5219-4687-9AB1-82F14D89B0E2}" srcOrd="0" destOrd="0" presId="urn:microsoft.com/office/officeart/2005/8/layout/hierarchy1"/>
    <dgm:cxn modelId="{3AB5B43F-1847-4E12-96E6-73B706871A74}" type="presParOf" srcId="{0C83C9DE-0B07-4532-9BDF-8AD414A34C9C}" destId="{D93A9356-23AB-49E3-96B2-A26BDA91F0E0}" srcOrd="1" destOrd="0" presId="urn:microsoft.com/office/officeart/2005/8/layout/hierarchy1"/>
    <dgm:cxn modelId="{D8036709-8848-46A2-AC1A-A7E74F2415CD}" type="presParOf" srcId="{D93A9356-23AB-49E3-96B2-A26BDA91F0E0}" destId="{E83F8668-1279-4664-AB78-4F9CA2378D38}" srcOrd="0" destOrd="0" presId="urn:microsoft.com/office/officeart/2005/8/layout/hierarchy1"/>
    <dgm:cxn modelId="{88A1AB1E-4E34-4EC6-8529-89F3DD95182E}" type="presParOf" srcId="{E83F8668-1279-4664-AB78-4F9CA2378D38}" destId="{E8061ABF-088A-4BD4-83B9-3E03538A8B21}" srcOrd="0" destOrd="0" presId="urn:microsoft.com/office/officeart/2005/8/layout/hierarchy1"/>
    <dgm:cxn modelId="{61E77640-6D41-4CD4-AD82-615968BFCFE7}" type="presParOf" srcId="{E83F8668-1279-4664-AB78-4F9CA2378D38}" destId="{ACA9E27C-C438-4A23-A2DE-7E8F4DD281FC}" srcOrd="1" destOrd="0" presId="urn:microsoft.com/office/officeart/2005/8/layout/hierarchy1"/>
    <dgm:cxn modelId="{C01A794F-5AB5-4D72-8FFE-5272B63BE9FD}" type="presParOf" srcId="{D93A9356-23AB-49E3-96B2-A26BDA91F0E0}" destId="{2FD5620E-B013-4C1F-8081-26F160EFE973}" srcOrd="1" destOrd="0" presId="urn:microsoft.com/office/officeart/2005/8/layout/hierarchy1"/>
    <dgm:cxn modelId="{6692187F-AE4A-43B6-8CAD-1573E2BFFF8E}" type="presParOf" srcId="{9D0AE132-ADBB-491E-9C60-4C60684EC316}" destId="{A03DC6B8-2B62-48FC-9FE8-D8722F2EF37E}" srcOrd="4" destOrd="0" presId="urn:microsoft.com/office/officeart/2005/8/layout/hierarchy1"/>
    <dgm:cxn modelId="{D3D665AD-A3DB-4961-A640-7E37811F86D6}" type="presParOf" srcId="{9D0AE132-ADBB-491E-9C60-4C60684EC316}" destId="{B9A880FD-C6A3-4800-9023-3420DF6875CF}" srcOrd="5" destOrd="0" presId="urn:microsoft.com/office/officeart/2005/8/layout/hierarchy1"/>
    <dgm:cxn modelId="{97AA74DC-8E5C-4492-BC91-D4F52850DF12}" type="presParOf" srcId="{B9A880FD-C6A3-4800-9023-3420DF6875CF}" destId="{5201C297-B78B-43AD-ACC3-439A3D73C342}" srcOrd="0" destOrd="0" presId="urn:microsoft.com/office/officeart/2005/8/layout/hierarchy1"/>
    <dgm:cxn modelId="{BD6393FD-993C-402B-B417-D0D19B5DC339}" type="presParOf" srcId="{5201C297-B78B-43AD-ACC3-439A3D73C342}" destId="{1C338502-6B97-47CC-9224-98A23119FAD9}" srcOrd="0" destOrd="0" presId="urn:microsoft.com/office/officeart/2005/8/layout/hierarchy1"/>
    <dgm:cxn modelId="{5C92F278-9F0F-4230-A230-ECCA78087280}" type="presParOf" srcId="{5201C297-B78B-43AD-ACC3-439A3D73C342}" destId="{2ACB15C0-6364-4531-9DFC-8F21930E8AC9}" srcOrd="1" destOrd="0" presId="urn:microsoft.com/office/officeart/2005/8/layout/hierarchy1"/>
    <dgm:cxn modelId="{62C95DEC-7068-4247-BE29-1C2043DD966F}" type="presParOf" srcId="{B9A880FD-C6A3-4800-9023-3420DF6875CF}" destId="{5333D1DA-0A0D-4257-AE59-7CFD6811D23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843D82F-7289-4B34-9B5F-3C7DF6CBBA44}" type="doc">
      <dgm:prSet loTypeId="urn:microsoft.com/office/officeart/2008/layout/HorizontalMultiLevelHierarchy" loCatId="hierarchy" qsTypeId="urn:microsoft.com/office/officeart/2005/8/quickstyle/3d1" qsCatId="3D" csTypeId="urn:microsoft.com/office/officeart/2005/8/colors/colorful3" csCatId="colorful" phldr="1"/>
      <dgm:spPr/>
      <dgm:t>
        <a:bodyPr/>
        <a:lstStyle/>
        <a:p>
          <a:endParaRPr lang="es-ES"/>
        </a:p>
      </dgm:t>
    </dgm:pt>
    <dgm:pt modelId="{965CD296-9E9D-4165-AB79-AB0DBF347D35}">
      <dgm:prSet phldrT="[Texto]"/>
      <dgm:spPr/>
      <dgm:t>
        <a:bodyPr/>
        <a:lstStyle/>
        <a:p>
          <a:r>
            <a:rPr lang="es-MX" b="1">
              <a:latin typeface="Arial" panose="020B0604020202020204" pitchFamily="34" charset="0"/>
              <a:cs typeface="Arial" panose="020B0604020202020204" pitchFamily="34" charset="0"/>
            </a:rPr>
            <a:t>Resultados</a:t>
          </a:r>
          <a:endParaRPr lang="es-ES">
            <a:latin typeface="Arial" panose="020B0604020202020204" pitchFamily="34" charset="0"/>
            <a:cs typeface="Arial" panose="020B0604020202020204" pitchFamily="34" charset="0"/>
          </a:endParaRPr>
        </a:p>
      </dgm:t>
    </dgm:pt>
    <dgm:pt modelId="{9A95351B-9833-4988-BCD8-515237FE5FC7}" type="parTrans" cxnId="{336D24D0-8498-41C1-A5EB-36BF3D030ABC}">
      <dgm:prSet/>
      <dgm:spPr/>
      <dgm:t>
        <a:bodyPr/>
        <a:lstStyle/>
        <a:p>
          <a:endParaRPr lang="es-ES">
            <a:latin typeface="Arial" panose="020B0604020202020204" pitchFamily="34" charset="0"/>
            <a:cs typeface="Arial" panose="020B0604020202020204" pitchFamily="34" charset="0"/>
          </a:endParaRPr>
        </a:p>
      </dgm:t>
    </dgm:pt>
    <dgm:pt modelId="{2A1BC26F-01D7-4F0D-8B43-284C82F1565E}" type="sibTrans" cxnId="{336D24D0-8498-41C1-A5EB-36BF3D030ABC}">
      <dgm:prSet/>
      <dgm:spPr/>
      <dgm:t>
        <a:bodyPr/>
        <a:lstStyle/>
        <a:p>
          <a:endParaRPr lang="es-ES">
            <a:latin typeface="Arial" panose="020B0604020202020204" pitchFamily="34" charset="0"/>
            <a:cs typeface="Arial" panose="020B0604020202020204" pitchFamily="34" charset="0"/>
          </a:endParaRPr>
        </a:p>
      </dgm:t>
    </dgm:pt>
    <dgm:pt modelId="{4B054A7A-E1D1-45BB-A53E-BC901579F7F2}">
      <dgm:prSet phldrT="[Texto]"/>
      <dgm:spPr/>
      <dgm:t>
        <a:bodyPr/>
        <a:lstStyle/>
        <a:p>
          <a:r>
            <a:rPr lang="es-MX" dirty="0">
              <a:latin typeface="Arial" panose="020B0604020202020204" pitchFamily="34" charset="0"/>
              <a:cs typeface="Arial" panose="020B0604020202020204" pitchFamily="34" charset="0"/>
            </a:rPr>
            <a:t>A los profesores en formación señalan, que las orientaciones respecto a la enseñanza y el aprendizaje de las ciencias, debe responder a “la construcción del conocimiento en las ciencias naturales es uno de los retos que se plantean todos los docentes.</a:t>
          </a:r>
          <a:endParaRPr lang="es-ES" dirty="0">
            <a:latin typeface="Arial" panose="020B0604020202020204" pitchFamily="34" charset="0"/>
            <a:cs typeface="Arial" panose="020B0604020202020204" pitchFamily="34" charset="0"/>
          </a:endParaRPr>
        </a:p>
      </dgm:t>
    </dgm:pt>
    <dgm:pt modelId="{45EA3EDC-74D2-44D1-90DF-142C1998A17A}" type="parTrans" cxnId="{33E9FE0A-59AE-4621-92BC-627A0495325D}">
      <dgm:prSet/>
      <dgm:spPr/>
      <dgm:t>
        <a:bodyPr/>
        <a:lstStyle/>
        <a:p>
          <a:endParaRPr lang="es-ES">
            <a:latin typeface="Arial" panose="020B0604020202020204" pitchFamily="34" charset="0"/>
            <a:cs typeface="Arial" panose="020B0604020202020204" pitchFamily="34" charset="0"/>
          </a:endParaRPr>
        </a:p>
      </dgm:t>
    </dgm:pt>
    <dgm:pt modelId="{83318610-73FE-4840-9F8B-0A601007EF17}" type="sibTrans" cxnId="{33E9FE0A-59AE-4621-92BC-627A0495325D}">
      <dgm:prSet/>
      <dgm:spPr/>
      <dgm:t>
        <a:bodyPr/>
        <a:lstStyle/>
        <a:p>
          <a:endParaRPr lang="es-ES">
            <a:latin typeface="Arial" panose="020B0604020202020204" pitchFamily="34" charset="0"/>
            <a:cs typeface="Arial" panose="020B0604020202020204" pitchFamily="34" charset="0"/>
          </a:endParaRPr>
        </a:p>
      </dgm:t>
    </dgm:pt>
    <dgm:pt modelId="{70213E89-F98B-46F5-9B8A-8BB103CC6A9D}">
      <dgm:prSet phldrT="[Texto]"/>
      <dgm:spPr/>
      <dgm:t>
        <a:bodyPr/>
        <a:lstStyle/>
        <a:p>
          <a:r>
            <a:rPr lang="es-MX" dirty="0">
              <a:latin typeface="Arial" panose="020B0604020202020204" pitchFamily="34" charset="0"/>
              <a:cs typeface="Arial" panose="020B0604020202020204" pitchFamily="34" charset="0"/>
            </a:rPr>
            <a:t>Los profesores en formación reconocen los planteamientos de orden biológico para comprender la biodiversidad, además de los planteamientos de orden cultural.</a:t>
          </a:r>
          <a:endParaRPr lang="es-ES" dirty="0">
            <a:latin typeface="Arial" panose="020B0604020202020204" pitchFamily="34" charset="0"/>
            <a:cs typeface="Arial" panose="020B0604020202020204" pitchFamily="34" charset="0"/>
          </a:endParaRPr>
        </a:p>
      </dgm:t>
    </dgm:pt>
    <dgm:pt modelId="{01287F2B-5333-42A9-9A44-E816C450E456}" type="parTrans" cxnId="{E93F2958-12C0-407F-A909-9758F995BE73}">
      <dgm:prSet/>
      <dgm:spPr/>
      <dgm:t>
        <a:bodyPr/>
        <a:lstStyle/>
        <a:p>
          <a:endParaRPr lang="es-ES">
            <a:latin typeface="Arial" panose="020B0604020202020204" pitchFamily="34" charset="0"/>
            <a:cs typeface="Arial" panose="020B0604020202020204" pitchFamily="34" charset="0"/>
          </a:endParaRPr>
        </a:p>
      </dgm:t>
    </dgm:pt>
    <dgm:pt modelId="{0A47C7C3-C463-445E-B0B3-2337D6BC7117}" type="sibTrans" cxnId="{E93F2958-12C0-407F-A909-9758F995BE73}">
      <dgm:prSet/>
      <dgm:spPr/>
      <dgm:t>
        <a:bodyPr/>
        <a:lstStyle/>
        <a:p>
          <a:endParaRPr lang="es-ES">
            <a:latin typeface="Arial" panose="020B0604020202020204" pitchFamily="34" charset="0"/>
            <a:cs typeface="Arial" panose="020B0604020202020204" pitchFamily="34" charset="0"/>
          </a:endParaRPr>
        </a:p>
      </dgm:t>
    </dgm:pt>
    <dgm:pt modelId="{6D727539-C531-46D1-911C-552F5E117ECF}" type="pres">
      <dgm:prSet presAssocID="{2843D82F-7289-4B34-9B5F-3C7DF6CBBA44}" presName="Name0" presStyleCnt="0">
        <dgm:presLayoutVars>
          <dgm:chPref val="1"/>
          <dgm:dir/>
          <dgm:animOne val="branch"/>
          <dgm:animLvl val="lvl"/>
          <dgm:resizeHandles val="exact"/>
        </dgm:presLayoutVars>
      </dgm:prSet>
      <dgm:spPr/>
    </dgm:pt>
    <dgm:pt modelId="{D60A342D-ED02-4615-81A8-115E29C212F4}" type="pres">
      <dgm:prSet presAssocID="{965CD296-9E9D-4165-AB79-AB0DBF347D35}" presName="root1" presStyleCnt="0"/>
      <dgm:spPr/>
    </dgm:pt>
    <dgm:pt modelId="{35473ACC-5FB3-4E39-841E-AF038A37D15C}" type="pres">
      <dgm:prSet presAssocID="{965CD296-9E9D-4165-AB79-AB0DBF347D35}" presName="LevelOneTextNode" presStyleLbl="node0" presStyleIdx="0" presStyleCnt="1">
        <dgm:presLayoutVars>
          <dgm:chPref val="3"/>
        </dgm:presLayoutVars>
      </dgm:prSet>
      <dgm:spPr/>
    </dgm:pt>
    <dgm:pt modelId="{F60231B5-1EBE-4D49-BC38-0F874EA71906}" type="pres">
      <dgm:prSet presAssocID="{965CD296-9E9D-4165-AB79-AB0DBF347D35}" presName="level2hierChild" presStyleCnt="0"/>
      <dgm:spPr/>
    </dgm:pt>
    <dgm:pt modelId="{F15DDB29-0BC1-4549-B75D-FF0A7BA163AF}" type="pres">
      <dgm:prSet presAssocID="{45EA3EDC-74D2-44D1-90DF-142C1998A17A}" presName="conn2-1" presStyleLbl="parChTrans1D2" presStyleIdx="0" presStyleCnt="2"/>
      <dgm:spPr/>
    </dgm:pt>
    <dgm:pt modelId="{E7897658-19B0-4039-B802-6537D76EA649}" type="pres">
      <dgm:prSet presAssocID="{45EA3EDC-74D2-44D1-90DF-142C1998A17A}" presName="connTx" presStyleLbl="parChTrans1D2" presStyleIdx="0" presStyleCnt="2"/>
      <dgm:spPr/>
    </dgm:pt>
    <dgm:pt modelId="{E4B48486-2FDF-4CB6-AED1-D7B5144D340F}" type="pres">
      <dgm:prSet presAssocID="{4B054A7A-E1D1-45BB-A53E-BC901579F7F2}" presName="root2" presStyleCnt="0"/>
      <dgm:spPr/>
    </dgm:pt>
    <dgm:pt modelId="{AF445ECA-34B4-436B-867C-A5D5D8AEF0E1}" type="pres">
      <dgm:prSet presAssocID="{4B054A7A-E1D1-45BB-A53E-BC901579F7F2}" presName="LevelTwoTextNode" presStyleLbl="node2" presStyleIdx="0" presStyleCnt="2" custScaleX="171708">
        <dgm:presLayoutVars>
          <dgm:chPref val="3"/>
        </dgm:presLayoutVars>
      </dgm:prSet>
      <dgm:spPr/>
    </dgm:pt>
    <dgm:pt modelId="{DD68DA30-7231-4B49-B5AA-FB3FB09BB9B7}" type="pres">
      <dgm:prSet presAssocID="{4B054A7A-E1D1-45BB-A53E-BC901579F7F2}" presName="level3hierChild" presStyleCnt="0"/>
      <dgm:spPr/>
    </dgm:pt>
    <dgm:pt modelId="{70F2D0C8-8E29-4700-97EC-23C277979B88}" type="pres">
      <dgm:prSet presAssocID="{01287F2B-5333-42A9-9A44-E816C450E456}" presName="conn2-1" presStyleLbl="parChTrans1D2" presStyleIdx="1" presStyleCnt="2"/>
      <dgm:spPr/>
    </dgm:pt>
    <dgm:pt modelId="{1E63B75A-3DC7-4B03-BBBB-F15304CEE6E2}" type="pres">
      <dgm:prSet presAssocID="{01287F2B-5333-42A9-9A44-E816C450E456}" presName="connTx" presStyleLbl="parChTrans1D2" presStyleIdx="1" presStyleCnt="2"/>
      <dgm:spPr/>
    </dgm:pt>
    <dgm:pt modelId="{BFDBEFF9-2B5B-4426-9F1B-96A30E859FF7}" type="pres">
      <dgm:prSet presAssocID="{70213E89-F98B-46F5-9B8A-8BB103CC6A9D}" presName="root2" presStyleCnt="0"/>
      <dgm:spPr/>
    </dgm:pt>
    <dgm:pt modelId="{905CB192-3AD6-4A52-8D26-5DB3E351956E}" type="pres">
      <dgm:prSet presAssocID="{70213E89-F98B-46F5-9B8A-8BB103CC6A9D}" presName="LevelTwoTextNode" presStyleLbl="node2" presStyleIdx="1" presStyleCnt="2" custScaleX="173045">
        <dgm:presLayoutVars>
          <dgm:chPref val="3"/>
        </dgm:presLayoutVars>
      </dgm:prSet>
      <dgm:spPr/>
    </dgm:pt>
    <dgm:pt modelId="{05126A8A-B2AC-4A8E-A793-8318176DCD89}" type="pres">
      <dgm:prSet presAssocID="{70213E89-F98B-46F5-9B8A-8BB103CC6A9D}" presName="level3hierChild" presStyleCnt="0"/>
      <dgm:spPr/>
    </dgm:pt>
  </dgm:ptLst>
  <dgm:cxnLst>
    <dgm:cxn modelId="{33E9FE0A-59AE-4621-92BC-627A0495325D}" srcId="{965CD296-9E9D-4165-AB79-AB0DBF347D35}" destId="{4B054A7A-E1D1-45BB-A53E-BC901579F7F2}" srcOrd="0" destOrd="0" parTransId="{45EA3EDC-74D2-44D1-90DF-142C1998A17A}" sibTransId="{83318610-73FE-4840-9F8B-0A601007EF17}"/>
    <dgm:cxn modelId="{19D55313-B85B-4452-B929-B8026F81193A}" type="presOf" srcId="{2843D82F-7289-4B34-9B5F-3C7DF6CBBA44}" destId="{6D727539-C531-46D1-911C-552F5E117ECF}" srcOrd="0" destOrd="0" presId="urn:microsoft.com/office/officeart/2008/layout/HorizontalMultiLevelHierarchy"/>
    <dgm:cxn modelId="{AE98E234-622F-41F6-80DD-F97840CDB77E}" type="presOf" srcId="{45EA3EDC-74D2-44D1-90DF-142C1998A17A}" destId="{F15DDB29-0BC1-4549-B75D-FF0A7BA163AF}" srcOrd="0" destOrd="0" presId="urn:microsoft.com/office/officeart/2008/layout/HorizontalMultiLevelHierarchy"/>
    <dgm:cxn modelId="{297A6D67-0F1B-44A0-9128-51FB1822AD06}" type="presOf" srcId="{01287F2B-5333-42A9-9A44-E816C450E456}" destId="{1E63B75A-3DC7-4B03-BBBB-F15304CEE6E2}" srcOrd="1" destOrd="0" presId="urn:microsoft.com/office/officeart/2008/layout/HorizontalMultiLevelHierarchy"/>
    <dgm:cxn modelId="{E93F2958-12C0-407F-A909-9758F995BE73}" srcId="{965CD296-9E9D-4165-AB79-AB0DBF347D35}" destId="{70213E89-F98B-46F5-9B8A-8BB103CC6A9D}" srcOrd="1" destOrd="0" parTransId="{01287F2B-5333-42A9-9A44-E816C450E456}" sibTransId="{0A47C7C3-C463-445E-B0B3-2337D6BC7117}"/>
    <dgm:cxn modelId="{0CAE1A7C-09BB-48C9-96BB-B7218D7822D8}" type="presOf" srcId="{4B054A7A-E1D1-45BB-A53E-BC901579F7F2}" destId="{AF445ECA-34B4-436B-867C-A5D5D8AEF0E1}" srcOrd="0" destOrd="0" presId="urn:microsoft.com/office/officeart/2008/layout/HorizontalMultiLevelHierarchy"/>
    <dgm:cxn modelId="{BF93987F-2CB8-4AA7-BC75-7B54EDF7AD97}" type="presOf" srcId="{965CD296-9E9D-4165-AB79-AB0DBF347D35}" destId="{35473ACC-5FB3-4E39-841E-AF038A37D15C}" srcOrd="0" destOrd="0" presId="urn:microsoft.com/office/officeart/2008/layout/HorizontalMultiLevelHierarchy"/>
    <dgm:cxn modelId="{4C490E9F-B62C-4D32-91D3-2CF060D8E257}" type="presOf" srcId="{45EA3EDC-74D2-44D1-90DF-142C1998A17A}" destId="{E7897658-19B0-4039-B802-6537D76EA649}" srcOrd="1" destOrd="0" presId="urn:microsoft.com/office/officeart/2008/layout/HorizontalMultiLevelHierarchy"/>
    <dgm:cxn modelId="{AF4E00BC-57EE-4731-B94B-170B35365E1E}" type="presOf" srcId="{70213E89-F98B-46F5-9B8A-8BB103CC6A9D}" destId="{905CB192-3AD6-4A52-8D26-5DB3E351956E}" srcOrd="0" destOrd="0" presId="urn:microsoft.com/office/officeart/2008/layout/HorizontalMultiLevelHierarchy"/>
    <dgm:cxn modelId="{336D24D0-8498-41C1-A5EB-36BF3D030ABC}" srcId="{2843D82F-7289-4B34-9B5F-3C7DF6CBBA44}" destId="{965CD296-9E9D-4165-AB79-AB0DBF347D35}" srcOrd="0" destOrd="0" parTransId="{9A95351B-9833-4988-BCD8-515237FE5FC7}" sibTransId="{2A1BC26F-01D7-4F0D-8B43-284C82F1565E}"/>
    <dgm:cxn modelId="{BA1AF5E8-A79F-4DA6-AB0B-BDF9EA96C569}" type="presOf" srcId="{01287F2B-5333-42A9-9A44-E816C450E456}" destId="{70F2D0C8-8E29-4700-97EC-23C277979B88}" srcOrd="0" destOrd="0" presId="urn:microsoft.com/office/officeart/2008/layout/HorizontalMultiLevelHierarchy"/>
    <dgm:cxn modelId="{33C7FD2F-EF4E-4734-9C05-84E52517A51F}" type="presParOf" srcId="{6D727539-C531-46D1-911C-552F5E117ECF}" destId="{D60A342D-ED02-4615-81A8-115E29C212F4}" srcOrd="0" destOrd="0" presId="urn:microsoft.com/office/officeart/2008/layout/HorizontalMultiLevelHierarchy"/>
    <dgm:cxn modelId="{2A4990E1-91FC-4F39-A2B4-4A616038AE20}" type="presParOf" srcId="{D60A342D-ED02-4615-81A8-115E29C212F4}" destId="{35473ACC-5FB3-4E39-841E-AF038A37D15C}" srcOrd="0" destOrd="0" presId="urn:microsoft.com/office/officeart/2008/layout/HorizontalMultiLevelHierarchy"/>
    <dgm:cxn modelId="{35B66BFE-3B01-42B6-A2A3-8627A81762FB}" type="presParOf" srcId="{D60A342D-ED02-4615-81A8-115E29C212F4}" destId="{F60231B5-1EBE-4D49-BC38-0F874EA71906}" srcOrd="1" destOrd="0" presId="urn:microsoft.com/office/officeart/2008/layout/HorizontalMultiLevelHierarchy"/>
    <dgm:cxn modelId="{52946366-B4D4-4834-AE6A-E45368822A61}" type="presParOf" srcId="{F60231B5-1EBE-4D49-BC38-0F874EA71906}" destId="{F15DDB29-0BC1-4549-B75D-FF0A7BA163AF}" srcOrd="0" destOrd="0" presId="urn:microsoft.com/office/officeart/2008/layout/HorizontalMultiLevelHierarchy"/>
    <dgm:cxn modelId="{4CA3F611-A425-4917-B655-144CB1DC65A6}" type="presParOf" srcId="{F15DDB29-0BC1-4549-B75D-FF0A7BA163AF}" destId="{E7897658-19B0-4039-B802-6537D76EA649}" srcOrd="0" destOrd="0" presId="urn:microsoft.com/office/officeart/2008/layout/HorizontalMultiLevelHierarchy"/>
    <dgm:cxn modelId="{EC03948E-A169-47EF-80D8-57F89435D436}" type="presParOf" srcId="{F60231B5-1EBE-4D49-BC38-0F874EA71906}" destId="{E4B48486-2FDF-4CB6-AED1-D7B5144D340F}" srcOrd="1" destOrd="0" presId="urn:microsoft.com/office/officeart/2008/layout/HorizontalMultiLevelHierarchy"/>
    <dgm:cxn modelId="{CD5C8467-E736-4530-9110-DB32BD35218D}" type="presParOf" srcId="{E4B48486-2FDF-4CB6-AED1-D7B5144D340F}" destId="{AF445ECA-34B4-436B-867C-A5D5D8AEF0E1}" srcOrd="0" destOrd="0" presId="urn:microsoft.com/office/officeart/2008/layout/HorizontalMultiLevelHierarchy"/>
    <dgm:cxn modelId="{CC6F82AC-2A50-4B5F-BA07-A7A952B5ABA6}" type="presParOf" srcId="{E4B48486-2FDF-4CB6-AED1-D7B5144D340F}" destId="{DD68DA30-7231-4B49-B5AA-FB3FB09BB9B7}" srcOrd="1" destOrd="0" presId="urn:microsoft.com/office/officeart/2008/layout/HorizontalMultiLevelHierarchy"/>
    <dgm:cxn modelId="{120969CE-854F-4872-9262-514ACC7DDF5B}" type="presParOf" srcId="{F60231B5-1EBE-4D49-BC38-0F874EA71906}" destId="{70F2D0C8-8E29-4700-97EC-23C277979B88}" srcOrd="2" destOrd="0" presId="urn:microsoft.com/office/officeart/2008/layout/HorizontalMultiLevelHierarchy"/>
    <dgm:cxn modelId="{4E1C4600-F365-4987-BDF6-A63FD0DAEE28}" type="presParOf" srcId="{70F2D0C8-8E29-4700-97EC-23C277979B88}" destId="{1E63B75A-3DC7-4B03-BBBB-F15304CEE6E2}" srcOrd="0" destOrd="0" presId="urn:microsoft.com/office/officeart/2008/layout/HorizontalMultiLevelHierarchy"/>
    <dgm:cxn modelId="{0805D9A6-66DC-4AFC-8F62-A839716CD1AD}" type="presParOf" srcId="{F60231B5-1EBE-4D49-BC38-0F874EA71906}" destId="{BFDBEFF9-2B5B-4426-9F1B-96A30E859FF7}" srcOrd="3" destOrd="0" presId="urn:microsoft.com/office/officeart/2008/layout/HorizontalMultiLevelHierarchy"/>
    <dgm:cxn modelId="{9D25ADA3-A694-4EB9-A9D3-B78E51B3B38C}" type="presParOf" srcId="{BFDBEFF9-2B5B-4426-9F1B-96A30E859FF7}" destId="{905CB192-3AD6-4A52-8D26-5DB3E351956E}" srcOrd="0" destOrd="0" presId="urn:microsoft.com/office/officeart/2008/layout/HorizontalMultiLevelHierarchy"/>
    <dgm:cxn modelId="{3E9796D9-79FC-438C-A8A6-22C61E90ECD5}" type="presParOf" srcId="{BFDBEFF9-2B5B-4426-9F1B-96A30E859FF7}" destId="{05126A8A-B2AC-4A8E-A793-8318176DCD89}"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252A73-3F5A-457B-8D66-1E69029208A9}">
      <dsp:nvSpPr>
        <dsp:cNvPr id="0" name=""/>
        <dsp:cNvSpPr/>
      </dsp:nvSpPr>
      <dsp:spPr>
        <a:xfrm>
          <a:off x="0" y="2040143"/>
          <a:ext cx="3014721" cy="329877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s-MX" sz="3200" b="1" kern="1200" dirty="0"/>
            <a:t>CONOCIMIENTO DIDÁCTICO DEL CONTENIDO</a:t>
          </a:r>
          <a:endParaRPr lang="es-ES" sz="3200" kern="1200" dirty="0">
            <a:latin typeface="Arial" panose="020B0604020202020204" pitchFamily="34" charset="0"/>
            <a:cs typeface="Arial" panose="020B0604020202020204" pitchFamily="34" charset="0"/>
          </a:endParaRPr>
        </a:p>
      </dsp:txBody>
      <dsp:txXfrm>
        <a:off x="88298" y="2128441"/>
        <a:ext cx="2838125" cy="3122176"/>
      </dsp:txXfrm>
    </dsp:sp>
    <dsp:sp modelId="{7EB6D7F3-9222-4BD0-B8AF-AE9BBB8617E8}">
      <dsp:nvSpPr>
        <dsp:cNvPr id="0" name=""/>
        <dsp:cNvSpPr/>
      </dsp:nvSpPr>
      <dsp:spPr>
        <a:xfrm rot="17456037">
          <a:off x="2051140" y="2280801"/>
          <a:ext cx="2998499" cy="16880"/>
        </a:xfrm>
        <a:custGeom>
          <a:avLst/>
          <a:gdLst/>
          <a:ahLst/>
          <a:cxnLst/>
          <a:rect l="0" t="0" r="0" b="0"/>
          <a:pathLst>
            <a:path>
              <a:moveTo>
                <a:pt x="0" y="8440"/>
              </a:moveTo>
              <a:lnTo>
                <a:pt x="2998499" y="844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s-ES" sz="1400" kern="1200">
            <a:latin typeface="Arial" panose="020B0604020202020204" pitchFamily="34" charset="0"/>
            <a:cs typeface="Arial" panose="020B0604020202020204" pitchFamily="34" charset="0"/>
          </a:endParaRPr>
        </a:p>
      </dsp:txBody>
      <dsp:txXfrm>
        <a:off x="3475427" y="2214279"/>
        <a:ext cx="149924" cy="149924"/>
      </dsp:txXfrm>
    </dsp:sp>
    <dsp:sp modelId="{5FA50306-6613-4415-934E-16A93FF1C7EF}">
      <dsp:nvSpPr>
        <dsp:cNvPr id="0" name=""/>
        <dsp:cNvSpPr/>
      </dsp:nvSpPr>
      <dsp:spPr>
        <a:xfrm>
          <a:off x="4086059" y="452224"/>
          <a:ext cx="1286291" cy="873456"/>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latin typeface="Arial" panose="020B0604020202020204" pitchFamily="34" charset="0"/>
              <a:cs typeface="Arial" panose="020B0604020202020204" pitchFamily="34" charset="0"/>
            </a:rPr>
            <a:t>En el proceso formativo de los futuros profesores</a:t>
          </a:r>
          <a:endParaRPr lang="es-ES" sz="1400" kern="1200" dirty="0">
            <a:latin typeface="Arial" panose="020B0604020202020204" pitchFamily="34" charset="0"/>
            <a:cs typeface="Arial" panose="020B0604020202020204" pitchFamily="34" charset="0"/>
          </a:endParaRPr>
        </a:p>
      </dsp:txBody>
      <dsp:txXfrm>
        <a:off x="4111642" y="477807"/>
        <a:ext cx="1235125" cy="822290"/>
      </dsp:txXfrm>
    </dsp:sp>
    <dsp:sp modelId="{C853E7FA-ED7F-4154-A68A-9605CDBB2121}">
      <dsp:nvSpPr>
        <dsp:cNvPr id="0" name=""/>
        <dsp:cNvSpPr/>
      </dsp:nvSpPr>
      <dsp:spPr>
        <a:xfrm rot="21566416">
          <a:off x="5372322" y="874647"/>
          <a:ext cx="1200836" cy="16880"/>
        </a:xfrm>
        <a:custGeom>
          <a:avLst/>
          <a:gdLst/>
          <a:ahLst/>
          <a:cxnLst/>
          <a:rect l="0" t="0" r="0" b="0"/>
          <a:pathLst>
            <a:path>
              <a:moveTo>
                <a:pt x="0" y="8440"/>
              </a:moveTo>
              <a:lnTo>
                <a:pt x="1200836" y="844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s-ES" sz="1400" kern="1200">
            <a:latin typeface="Arial" panose="020B0604020202020204" pitchFamily="34" charset="0"/>
            <a:cs typeface="Arial" panose="020B0604020202020204" pitchFamily="34" charset="0"/>
          </a:endParaRPr>
        </a:p>
      </dsp:txBody>
      <dsp:txXfrm>
        <a:off x="5942720" y="853066"/>
        <a:ext cx="60041" cy="60041"/>
      </dsp:txXfrm>
    </dsp:sp>
    <dsp:sp modelId="{CE43AF03-0F01-4B3A-BECA-DD4514A2E2C8}">
      <dsp:nvSpPr>
        <dsp:cNvPr id="0" name=""/>
        <dsp:cNvSpPr/>
      </dsp:nvSpPr>
      <dsp:spPr>
        <a:xfrm>
          <a:off x="6573130" y="184563"/>
          <a:ext cx="2471635" cy="138531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latin typeface="Arial" panose="020B0604020202020204" pitchFamily="34" charset="0"/>
              <a:cs typeface="Arial" panose="020B0604020202020204" pitchFamily="34" charset="0"/>
            </a:rPr>
            <a:t>Se establece una relación entre el Conocimiento Didáctico del Contenido (CDC), como un conocimiento particular del profesor y los conceptos científicos de su materia. </a:t>
          </a:r>
          <a:endParaRPr lang="es-ES" sz="1400" kern="1200" dirty="0">
            <a:latin typeface="Arial" panose="020B0604020202020204" pitchFamily="34" charset="0"/>
            <a:cs typeface="Arial" panose="020B0604020202020204" pitchFamily="34" charset="0"/>
          </a:endParaRPr>
        </a:p>
      </dsp:txBody>
      <dsp:txXfrm>
        <a:off x="6613705" y="225138"/>
        <a:ext cx="2390485" cy="1304167"/>
      </dsp:txXfrm>
    </dsp:sp>
    <dsp:sp modelId="{95EAF0D3-90AA-4D54-9EBB-04C82AACB797}">
      <dsp:nvSpPr>
        <dsp:cNvPr id="0" name=""/>
        <dsp:cNvSpPr/>
      </dsp:nvSpPr>
      <dsp:spPr>
        <a:xfrm rot="3169373">
          <a:off x="2664286" y="4386681"/>
          <a:ext cx="1771126" cy="16880"/>
        </a:xfrm>
        <a:custGeom>
          <a:avLst/>
          <a:gdLst/>
          <a:ahLst/>
          <a:cxnLst/>
          <a:rect l="0" t="0" r="0" b="0"/>
          <a:pathLst>
            <a:path>
              <a:moveTo>
                <a:pt x="0" y="8440"/>
              </a:moveTo>
              <a:lnTo>
                <a:pt x="1771126" y="844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s-ES" sz="1400" kern="1200">
            <a:latin typeface="Arial" panose="020B0604020202020204" pitchFamily="34" charset="0"/>
            <a:cs typeface="Arial" panose="020B0604020202020204" pitchFamily="34" charset="0"/>
          </a:endParaRPr>
        </a:p>
      </dsp:txBody>
      <dsp:txXfrm>
        <a:off x="3505571" y="4350843"/>
        <a:ext cx="88556" cy="88556"/>
      </dsp:txXfrm>
    </dsp:sp>
    <dsp:sp modelId="{B89F4C34-4C4E-4F3E-9E12-329108AA7945}">
      <dsp:nvSpPr>
        <dsp:cNvPr id="0" name=""/>
        <dsp:cNvSpPr/>
      </dsp:nvSpPr>
      <dsp:spPr>
        <a:xfrm>
          <a:off x="4084979" y="4339807"/>
          <a:ext cx="1286291" cy="1521811"/>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latin typeface="Arial" panose="020B0604020202020204" pitchFamily="34" charset="0"/>
              <a:cs typeface="Arial" panose="020B0604020202020204" pitchFamily="34" charset="0"/>
            </a:rPr>
            <a:t>Respecto al Conocimiento Didáctico del Contenido, se reconocen a </a:t>
          </a:r>
          <a:r>
            <a:rPr lang="es-MX" sz="1400" kern="1200" dirty="0" err="1">
              <a:latin typeface="Arial" panose="020B0604020202020204" pitchFamily="34" charset="0"/>
              <a:cs typeface="Arial" panose="020B0604020202020204" pitchFamily="34" charset="0"/>
            </a:rPr>
            <a:t>Shulman</a:t>
          </a:r>
          <a:r>
            <a:rPr lang="es-MX" sz="1400" kern="1200" dirty="0">
              <a:latin typeface="Arial" panose="020B0604020202020204" pitchFamily="34" charset="0"/>
              <a:cs typeface="Arial" panose="020B0604020202020204" pitchFamily="34" charset="0"/>
            </a:rPr>
            <a:t> y </a:t>
          </a:r>
          <a:r>
            <a:rPr lang="es-MX" sz="1400" kern="1200" dirty="0" err="1">
              <a:latin typeface="Arial" panose="020B0604020202020204" pitchFamily="34" charset="0"/>
              <a:cs typeface="Arial" panose="020B0604020202020204" pitchFamily="34" charset="0"/>
            </a:rPr>
            <a:t>Magnusson</a:t>
          </a:r>
          <a:endParaRPr lang="es-ES" sz="1400" kern="1200" dirty="0">
            <a:latin typeface="Arial" panose="020B0604020202020204" pitchFamily="34" charset="0"/>
            <a:cs typeface="Arial" panose="020B0604020202020204" pitchFamily="34" charset="0"/>
          </a:endParaRPr>
        </a:p>
      </dsp:txBody>
      <dsp:txXfrm>
        <a:off x="4122653" y="4377481"/>
        <a:ext cx="1210943" cy="1446463"/>
      </dsp:txXfrm>
    </dsp:sp>
    <dsp:sp modelId="{9DA4980C-B6B3-4C45-A66F-AD622CFC7DF7}">
      <dsp:nvSpPr>
        <dsp:cNvPr id="0" name=""/>
        <dsp:cNvSpPr/>
      </dsp:nvSpPr>
      <dsp:spPr>
        <a:xfrm rot="1559">
          <a:off x="5371270" y="5092539"/>
          <a:ext cx="1176905" cy="16880"/>
        </a:xfrm>
        <a:custGeom>
          <a:avLst/>
          <a:gdLst/>
          <a:ahLst/>
          <a:cxnLst/>
          <a:rect l="0" t="0" r="0" b="0"/>
          <a:pathLst>
            <a:path>
              <a:moveTo>
                <a:pt x="0" y="8440"/>
              </a:moveTo>
              <a:lnTo>
                <a:pt x="1176905" y="844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s-ES" sz="1400" kern="1200">
            <a:latin typeface="Arial" panose="020B0604020202020204" pitchFamily="34" charset="0"/>
            <a:cs typeface="Arial" panose="020B0604020202020204" pitchFamily="34" charset="0"/>
          </a:endParaRPr>
        </a:p>
      </dsp:txBody>
      <dsp:txXfrm>
        <a:off x="5930301" y="5071557"/>
        <a:ext cx="58845" cy="58845"/>
      </dsp:txXfrm>
    </dsp:sp>
    <dsp:sp modelId="{C0D3D698-9E11-4606-9EBA-4C57C525942C}">
      <dsp:nvSpPr>
        <dsp:cNvPr id="0" name=""/>
        <dsp:cNvSpPr/>
      </dsp:nvSpPr>
      <dsp:spPr>
        <a:xfrm>
          <a:off x="6548176" y="4206241"/>
          <a:ext cx="1633089" cy="1790010"/>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latin typeface="Arial" panose="020B0604020202020204" pitchFamily="34" charset="0"/>
              <a:cs typeface="Arial" panose="020B0604020202020204" pitchFamily="34" charset="0"/>
            </a:rPr>
            <a:t>quienes plantean “si hubiera que organizar los conocimientos del profesor en un manual o en una enciclopedia, Como mínimo incluirían: </a:t>
          </a:r>
          <a:endParaRPr lang="es-ES" sz="1400" kern="1200" dirty="0">
            <a:latin typeface="Arial" panose="020B0604020202020204" pitchFamily="34" charset="0"/>
            <a:cs typeface="Arial" panose="020B0604020202020204" pitchFamily="34" charset="0"/>
          </a:endParaRPr>
        </a:p>
      </dsp:txBody>
      <dsp:txXfrm>
        <a:off x="6596008" y="4254073"/>
        <a:ext cx="1537425" cy="1694346"/>
      </dsp:txXfrm>
    </dsp:sp>
    <dsp:sp modelId="{CCA910C3-52CD-44A7-AE73-B74E5D475114}">
      <dsp:nvSpPr>
        <dsp:cNvPr id="0" name=""/>
        <dsp:cNvSpPr/>
      </dsp:nvSpPr>
      <dsp:spPr>
        <a:xfrm rot="18033376">
          <a:off x="7166303" y="3314964"/>
          <a:ext cx="4129089" cy="16880"/>
        </a:xfrm>
        <a:custGeom>
          <a:avLst/>
          <a:gdLst/>
          <a:ahLst/>
          <a:cxnLst/>
          <a:rect l="0" t="0" r="0" b="0"/>
          <a:pathLst>
            <a:path>
              <a:moveTo>
                <a:pt x="0" y="8440"/>
              </a:moveTo>
              <a:lnTo>
                <a:pt x="4129089" y="844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s-ES" sz="1400" kern="1200">
            <a:latin typeface="Arial" panose="020B0604020202020204" pitchFamily="34" charset="0"/>
            <a:cs typeface="Arial" panose="020B0604020202020204" pitchFamily="34" charset="0"/>
          </a:endParaRPr>
        </a:p>
      </dsp:txBody>
      <dsp:txXfrm>
        <a:off x="9127620" y="3220177"/>
        <a:ext cx="206454" cy="206454"/>
      </dsp:txXfrm>
    </dsp:sp>
    <dsp:sp modelId="{6D75BE8D-9A74-4200-A49E-F0FE4080521D}">
      <dsp:nvSpPr>
        <dsp:cNvPr id="0" name=""/>
        <dsp:cNvSpPr/>
      </dsp:nvSpPr>
      <dsp:spPr>
        <a:xfrm>
          <a:off x="10280429" y="1223990"/>
          <a:ext cx="1654132" cy="64314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latin typeface="Arial" panose="020B0604020202020204" pitchFamily="34" charset="0"/>
              <a:cs typeface="Arial" panose="020B0604020202020204" pitchFamily="34" charset="0"/>
            </a:rPr>
            <a:t>Conocimiento del contenido.</a:t>
          </a:r>
          <a:endParaRPr lang="es-ES" sz="1400" kern="1200" dirty="0">
            <a:latin typeface="Arial" panose="020B0604020202020204" pitchFamily="34" charset="0"/>
            <a:cs typeface="Arial" panose="020B0604020202020204" pitchFamily="34" charset="0"/>
          </a:endParaRPr>
        </a:p>
      </dsp:txBody>
      <dsp:txXfrm>
        <a:off x="10299266" y="1242827"/>
        <a:ext cx="1616458" cy="605471"/>
      </dsp:txXfrm>
    </dsp:sp>
    <dsp:sp modelId="{F371D54B-8929-47AE-B078-D8FDD26AF5A2}">
      <dsp:nvSpPr>
        <dsp:cNvPr id="0" name=""/>
        <dsp:cNvSpPr/>
      </dsp:nvSpPr>
      <dsp:spPr>
        <a:xfrm rot="18402104">
          <a:off x="7474664" y="3684773"/>
          <a:ext cx="3512366" cy="16880"/>
        </a:xfrm>
        <a:custGeom>
          <a:avLst/>
          <a:gdLst/>
          <a:ahLst/>
          <a:cxnLst/>
          <a:rect l="0" t="0" r="0" b="0"/>
          <a:pathLst>
            <a:path>
              <a:moveTo>
                <a:pt x="0" y="8440"/>
              </a:moveTo>
              <a:lnTo>
                <a:pt x="3512366" y="844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s-ES" sz="1400" kern="1200">
            <a:latin typeface="Arial" panose="020B0604020202020204" pitchFamily="34" charset="0"/>
            <a:cs typeface="Arial" panose="020B0604020202020204" pitchFamily="34" charset="0"/>
          </a:endParaRPr>
        </a:p>
      </dsp:txBody>
      <dsp:txXfrm>
        <a:off x="9143038" y="3605404"/>
        <a:ext cx="175618" cy="175618"/>
      </dsp:txXfrm>
    </dsp:sp>
    <dsp:sp modelId="{6977F13D-D053-490B-A6FB-737E65EBC254}">
      <dsp:nvSpPr>
        <dsp:cNvPr id="0" name=""/>
        <dsp:cNvSpPr/>
      </dsp:nvSpPr>
      <dsp:spPr>
        <a:xfrm>
          <a:off x="10280429" y="1963607"/>
          <a:ext cx="1654132" cy="64314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a:latin typeface="Arial" panose="020B0604020202020204" pitchFamily="34" charset="0"/>
              <a:cs typeface="Arial" panose="020B0604020202020204" pitchFamily="34" charset="0"/>
            </a:rPr>
            <a:t>Conocimiento pedagógico general.</a:t>
          </a:r>
        </a:p>
      </dsp:txBody>
      <dsp:txXfrm>
        <a:off x="10299266" y="1982444"/>
        <a:ext cx="1616458" cy="605471"/>
      </dsp:txXfrm>
    </dsp:sp>
    <dsp:sp modelId="{B1199592-9940-4EEB-9BE6-5E8EE85193CA}">
      <dsp:nvSpPr>
        <dsp:cNvPr id="0" name=""/>
        <dsp:cNvSpPr/>
      </dsp:nvSpPr>
      <dsp:spPr>
        <a:xfrm rot="18918702">
          <a:off x="7754524" y="4054582"/>
          <a:ext cx="2952647" cy="16880"/>
        </a:xfrm>
        <a:custGeom>
          <a:avLst/>
          <a:gdLst/>
          <a:ahLst/>
          <a:cxnLst/>
          <a:rect l="0" t="0" r="0" b="0"/>
          <a:pathLst>
            <a:path>
              <a:moveTo>
                <a:pt x="0" y="8440"/>
              </a:moveTo>
              <a:lnTo>
                <a:pt x="2952647" y="844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s-ES" sz="1400" kern="1200">
            <a:latin typeface="Arial" panose="020B0604020202020204" pitchFamily="34" charset="0"/>
            <a:cs typeface="Arial" panose="020B0604020202020204" pitchFamily="34" charset="0"/>
          </a:endParaRPr>
        </a:p>
      </dsp:txBody>
      <dsp:txXfrm>
        <a:off x="9157031" y="3989206"/>
        <a:ext cx="147632" cy="147632"/>
      </dsp:txXfrm>
    </dsp:sp>
    <dsp:sp modelId="{8B92A4E0-049C-4E0A-9ABE-2A9DDA9A174B}">
      <dsp:nvSpPr>
        <dsp:cNvPr id="0" name=""/>
        <dsp:cNvSpPr/>
      </dsp:nvSpPr>
      <dsp:spPr>
        <a:xfrm>
          <a:off x="10280429" y="2703225"/>
          <a:ext cx="1654132" cy="64314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a:latin typeface="Arial" panose="020B0604020202020204" pitchFamily="34" charset="0"/>
              <a:cs typeface="Arial" panose="020B0604020202020204" pitchFamily="34" charset="0"/>
            </a:rPr>
            <a:t>Conocimiento del currículo.</a:t>
          </a:r>
        </a:p>
      </dsp:txBody>
      <dsp:txXfrm>
        <a:off x="10299266" y="2722062"/>
        <a:ext cx="1616458" cy="605471"/>
      </dsp:txXfrm>
    </dsp:sp>
    <dsp:sp modelId="{384CA2AF-DA0D-4DB5-8352-C423A66FD475}">
      <dsp:nvSpPr>
        <dsp:cNvPr id="0" name=""/>
        <dsp:cNvSpPr/>
      </dsp:nvSpPr>
      <dsp:spPr>
        <a:xfrm rot="19650565">
          <a:off x="7986500" y="4424391"/>
          <a:ext cx="2488695" cy="16880"/>
        </a:xfrm>
        <a:custGeom>
          <a:avLst/>
          <a:gdLst/>
          <a:ahLst/>
          <a:cxnLst/>
          <a:rect l="0" t="0" r="0" b="0"/>
          <a:pathLst>
            <a:path>
              <a:moveTo>
                <a:pt x="0" y="8440"/>
              </a:moveTo>
              <a:lnTo>
                <a:pt x="2488695" y="844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s-ES" sz="1400" kern="1200">
            <a:latin typeface="Arial" panose="020B0604020202020204" pitchFamily="34" charset="0"/>
            <a:cs typeface="Arial" panose="020B0604020202020204" pitchFamily="34" charset="0"/>
          </a:endParaRPr>
        </a:p>
      </dsp:txBody>
      <dsp:txXfrm>
        <a:off x="9168630" y="4370614"/>
        <a:ext cx="124434" cy="124434"/>
      </dsp:txXfrm>
    </dsp:sp>
    <dsp:sp modelId="{688EADDB-6454-434B-85D5-91784E9FEB29}">
      <dsp:nvSpPr>
        <dsp:cNvPr id="0" name=""/>
        <dsp:cNvSpPr/>
      </dsp:nvSpPr>
      <dsp:spPr>
        <a:xfrm>
          <a:off x="10280429" y="3442843"/>
          <a:ext cx="1654132" cy="64314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latin typeface="Arial" panose="020B0604020202020204" pitchFamily="34" charset="0"/>
              <a:cs typeface="Arial" panose="020B0604020202020204" pitchFamily="34" charset="0"/>
            </a:rPr>
            <a:t>Conocimiento didáctico del contenido.</a:t>
          </a:r>
        </a:p>
      </dsp:txBody>
      <dsp:txXfrm>
        <a:off x="10299266" y="3461680"/>
        <a:ext cx="1616458" cy="605471"/>
      </dsp:txXfrm>
    </dsp:sp>
    <dsp:sp modelId="{BD52854F-C051-4E9C-90DE-81C0B1073A0B}">
      <dsp:nvSpPr>
        <dsp:cNvPr id="0" name=""/>
        <dsp:cNvSpPr/>
      </dsp:nvSpPr>
      <dsp:spPr>
        <a:xfrm rot="20647136">
          <a:off x="8139615" y="4794200"/>
          <a:ext cx="2182464" cy="16880"/>
        </a:xfrm>
        <a:custGeom>
          <a:avLst/>
          <a:gdLst/>
          <a:ahLst/>
          <a:cxnLst/>
          <a:rect l="0" t="0" r="0" b="0"/>
          <a:pathLst>
            <a:path>
              <a:moveTo>
                <a:pt x="0" y="8440"/>
              </a:moveTo>
              <a:lnTo>
                <a:pt x="2182464" y="844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s-ES" sz="1400" kern="1200">
            <a:latin typeface="Arial" panose="020B0604020202020204" pitchFamily="34" charset="0"/>
            <a:cs typeface="Arial" panose="020B0604020202020204" pitchFamily="34" charset="0"/>
          </a:endParaRPr>
        </a:p>
      </dsp:txBody>
      <dsp:txXfrm>
        <a:off x="9176286" y="4748079"/>
        <a:ext cx="109123" cy="109123"/>
      </dsp:txXfrm>
    </dsp:sp>
    <dsp:sp modelId="{6E9D1611-CCEB-4721-9074-99AE1C59C1FE}">
      <dsp:nvSpPr>
        <dsp:cNvPr id="0" name=""/>
        <dsp:cNvSpPr/>
      </dsp:nvSpPr>
      <dsp:spPr>
        <a:xfrm>
          <a:off x="10280429" y="4182461"/>
          <a:ext cx="1654132" cy="64314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latin typeface="Arial" panose="020B0604020202020204" pitchFamily="34" charset="0"/>
              <a:cs typeface="Arial" panose="020B0604020202020204" pitchFamily="34" charset="0"/>
            </a:rPr>
            <a:t>Conocimiento de los alumnos y de sus características.</a:t>
          </a:r>
        </a:p>
      </dsp:txBody>
      <dsp:txXfrm>
        <a:off x="10299266" y="4201298"/>
        <a:ext cx="1616458" cy="605471"/>
      </dsp:txXfrm>
    </dsp:sp>
    <dsp:sp modelId="{EA4334B7-8E9F-4FC6-9217-FE854CAC5FF5}">
      <dsp:nvSpPr>
        <dsp:cNvPr id="0" name=""/>
        <dsp:cNvSpPr/>
      </dsp:nvSpPr>
      <dsp:spPr>
        <a:xfrm rot="232857">
          <a:off x="8178853" y="5164009"/>
          <a:ext cx="2103988" cy="16880"/>
        </a:xfrm>
        <a:custGeom>
          <a:avLst/>
          <a:gdLst/>
          <a:ahLst/>
          <a:cxnLst/>
          <a:rect l="0" t="0" r="0" b="0"/>
          <a:pathLst>
            <a:path>
              <a:moveTo>
                <a:pt x="0" y="8440"/>
              </a:moveTo>
              <a:lnTo>
                <a:pt x="2103988" y="844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s-ES" sz="1400" kern="1200">
            <a:latin typeface="Arial" panose="020B0604020202020204" pitchFamily="34" charset="0"/>
            <a:cs typeface="Arial" panose="020B0604020202020204" pitchFamily="34" charset="0"/>
          </a:endParaRPr>
        </a:p>
      </dsp:txBody>
      <dsp:txXfrm>
        <a:off x="9178248" y="5119850"/>
        <a:ext cx="105199" cy="105199"/>
      </dsp:txXfrm>
    </dsp:sp>
    <dsp:sp modelId="{1DAAFFC2-3367-4DE4-85BD-B2F497766800}">
      <dsp:nvSpPr>
        <dsp:cNvPr id="0" name=""/>
        <dsp:cNvSpPr/>
      </dsp:nvSpPr>
      <dsp:spPr>
        <a:xfrm>
          <a:off x="10280429" y="4922079"/>
          <a:ext cx="1654132" cy="64314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latin typeface="Arial" panose="020B0604020202020204" pitchFamily="34" charset="0"/>
              <a:cs typeface="Arial" panose="020B0604020202020204" pitchFamily="34" charset="0"/>
            </a:rPr>
            <a:t>Conocimiento de los contextos educativos.</a:t>
          </a:r>
        </a:p>
      </dsp:txBody>
      <dsp:txXfrm>
        <a:off x="10299266" y="4940916"/>
        <a:ext cx="1616458" cy="605471"/>
      </dsp:txXfrm>
    </dsp:sp>
    <dsp:sp modelId="{EAC795B4-F2C3-4909-90A2-3493A60ECD8A}">
      <dsp:nvSpPr>
        <dsp:cNvPr id="0" name=""/>
        <dsp:cNvSpPr/>
      </dsp:nvSpPr>
      <dsp:spPr>
        <a:xfrm rot="1794661">
          <a:off x="8044305" y="5605542"/>
          <a:ext cx="2056475" cy="16880"/>
        </a:xfrm>
        <a:custGeom>
          <a:avLst/>
          <a:gdLst/>
          <a:ahLst/>
          <a:cxnLst/>
          <a:rect l="0" t="0" r="0" b="0"/>
          <a:pathLst>
            <a:path>
              <a:moveTo>
                <a:pt x="0" y="8440"/>
              </a:moveTo>
              <a:lnTo>
                <a:pt x="2056475" y="844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s-ES" sz="1400" kern="1200">
            <a:latin typeface="Arial" panose="020B0604020202020204" pitchFamily="34" charset="0"/>
            <a:cs typeface="Arial" panose="020B0604020202020204" pitchFamily="34" charset="0"/>
          </a:endParaRPr>
        </a:p>
      </dsp:txBody>
      <dsp:txXfrm>
        <a:off x="9021131" y="5562570"/>
        <a:ext cx="102823" cy="102823"/>
      </dsp:txXfrm>
    </dsp:sp>
    <dsp:sp modelId="{B40CB162-13AD-4F9A-A4CA-E953523FE3EE}">
      <dsp:nvSpPr>
        <dsp:cNvPr id="0" name=""/>
        <dsp:cNvSpPr/>
      </dsp:nvSpPr>
      <dsp:spPr>
        <a:xfrm>
          <a:off x="9963820" y="5661697"/>
          <a:ext cx="2228179" cy="930040"/>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latin typeface="Arial" panose="020B0604020202020204" pitchFamily="34" charset="0"/>
              <a:cs typeface="Arial" panose="020B0604020202020204" pitchFamily="34" charset="0"/>
            </a:rPr>
            <a:t>Conocimiento de los objetivos, las finalidades y los valores educativos y de sus fundamentos filosóficos e históricos”. </a:t>
          </a:r>
        </a:p>
      </dsp:txBody>
      <dsp:txXfrm>
        <a:off x="9991060" y="5688937"/>
        <a:ext cx="2173699" cy="87556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0A53ED-B124-4DC0-A901-D37CA65D8D44}">
      <dsp:nvSpPr>
        <dsp:cNvPr id="0" name=""/>
        <dsp:cNvSpPr/>
      </dsp:nvSpPr>
      <dsp:spPr>
        <a:xfrm>
          <a:off x="3883421" y="2065121"/>
          <a:ext cx="1986359" cy="945326"/>
        </a:xfrm>
        <a:custGeom>
          <a:avLst/>
          <a:gdLst/>
          <a:ahLst/>
          <a:cxnLst/>
          <a:rect l="0" t="0" r="0" b="0"/>
          <a:pathLst>
            <a:path>
              <a:moveTo>
                <a:pt x="0" y="0"/>
              </a:moveTo>
              <a:lnTo>
                <a:pt x="0" y="644212"/>
              </a:lnTo>
              <a:lnTo>
                <a:pt x="1986359" y="644212"/>
              </a:lnTo>
              <a:lnTo>
                <a:pt x="1986359" y="94532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95906B-CF32-4849-BB85-A0877A58952B}">
      <dsp:nvSpPr>
        <dsp:cNvPr id="0" name=""/>
        <dsp:cNvSpPr/>
      </dsp:nvSpPr>
      <dsp:spPr>
        <a:xfrm>
          <a:off x="1897062" y="2065121"/>
          <a:ext cx="1986359" cy="945326"/>
        </a:xfrm>
        <a:custGeom>
          <a:avLst/>
          <a:gdLst/>
          <a:ahLst/>
          <a:cxnLst/>
          <a:rect l="0" t="0" r="0" b="0"/>
          <a:pathLst>
            <a:path>
              <a:moveTo>
                <a:pt x="1986359" y="0"/>
              </a:moveTo>
              <a:lnTo>
                <a:pt x="1986359" y="644212"/>
              </a:lnTo>
              <a:lnTo>
                <a:pt x="0" y="644212"/>
              </a:lnTo>
              <a:lnTo>
                <a:pt x="0" y="94532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240E5BD-D7DD-49AF-A5B0-377B99B3BB55}">
      <dsp:nvSpPr>
        <dsp:cNvPr id="0" name=""/>
        <dsp:cNvSpPr/>
      </dsp:nvSpPr>
      <dsp:spPr>
        <a:xfrm>
          <a:off x="2258218" y="1113"/>
          <a:ext cx="3250406" cy="206400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625AD1A-0FD0-43F3-8C84-C0CBE63877B8}">
      <dsp:nvSpPr>
        <dsp:cNvPr id="0" name=""/>
        <dsp:cNvSpPr/>
      </dsp:nvSpPr>
      <dsp:spPr>
        <a:xfrm>
          <a:off x="2619375" y="344211"/>
          <a:ext cx="3250406" cy="206400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s-MX" sz="2100" b="1" kern="1200"/>
            <a:t>Concusiones</a:t>
          </a:r>
          <a:endParaRPr lang="es-ES" sz="2100" kern="1200"/>
        </a:p>
      </dsp:txBody>
      <dsp:txXfrm>
        <a:off x="2679828" y="404664"/>
        <a:ext cx="3129500" cy="1943101"/>
      </dsp:txXfrm>
    </dsp:sp>
    <dsp:sp modelId="{BD4DAB91-4333-49BA-BB36-D712327E691E}">
      <dsp:nvSpPr>
        <dsp:cNvPr id="0" name=""/>
        <dsp:cNvSpPr/>
      </dsp:nvSpPr>
      <dsp:spPr>
        <a:xfrm>
          <a:off x="271859" y="3010447"/>
          <a:ext cx="3250406" cy="2064007"/>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501906A-DDC8-4C61-816F-9E11DFC69CAF}">
      <dsp:nvSpPr>
        <dsp:cNvPr id="0" name=""/>
        <dsp:cNvSpPr/>
      </dsp:nvSpPr>
      <dsp:spPr>
        <a:xfrm>
          <a:off x="633015" y="3353545"/>
          <a:ext cx="3250406" cy="2064007"/>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s-MX" sz="2100" kern="1200" dirty="0"/>
            <a:t>El diseño de la unidad didáctica se constituye en una estrategia valiosa para aportar en la configuración del Conocimiento Didáctico de Contenido.</a:t>
          </a:r>
          <a:endParaRPr lang="es-ES" sz="2100" kern="1200" dirty="0"/>
        </a:p>
      </dsp:txBody>
      <dsp:txXfrm>
        <a:off x="693468" y="3413998"/>
        <a:ext cx="3129500" cy="1943101"/>
      </dsp:txXfrm>
    </dsp:sp>
    <dsp:sp modelId="{3BDE49C5-717C-480E-8A61-E09407DF1761}">
      <dsp:nvSpPr>
        <dsp:cNvPr id="0" name=""/>
        <dsp:cNvSpPr/>
      </dsp:nvSpPr>
      <dsp:spPr>
        <a:xfrm>
          <a:off x="4244578" y="3010447"/>
          <a:ext cx="3250406" cy="2064007"/>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7592C45F-960E-4E87-AE34-7E3603B22EF1}">
      <dsp:nvSpPr>
        <dsp:cNvPr id="0" name=""/>
        <dsp:cNvSpPr/>
      </dsp:nvSpPr>
      <dsp:spPr>
        <a:xfrm>
          <a:off x="4605734" y="3353545"/>
          <a:ext cx="3250406" cy="2064007"/>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s-MX" sz="2100" kern="1200" dirty="0"/>
            <a:t>En el diseño de la unidad didáctica se observa un desarrollo coherente entre</a:t>
          </a:r>
          <a:endParaRPr lang="es-ES" sz="2100" kern="1200" dirty="0"/>
        </a:p>
      </dsp:txBody>
      <dsp:txXfrm>
        <a:off x="4666187" y="3413998"/>
        <a:ext cx="3129500" cy="19431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E77CA3-A0A3-4212-8249-B0A212971869}">
      <dsp:nvSpPr>
        <dsp:cNvPr id="0" name=""/>
        <dsp:cNvSpPr/>
      </dsp:nvSpPr>
      <dsp:spPr>
        <a:xfrm>
          <a:off x="8882303" y="3931435"/>
          <a:ext cx="1539173" cy="732506"/>
        </a:xfrm>
        <a:custGeom>
          <a:avLst/>
          <a:gdLst/>
          <a:ahLst/>
          <a:cxnLst/>
          <a:rect l="0" t="0" r="0" b="0"/>
          <a:pathLst>
            <a:path>
              <a:moveTo>
                <a:pt x="0" y="0"/>
              </a:moveTo>
              <a:lnTo>
                <a:pt x="0" y="499182"/>
              </a:lnTo>
              <a:lnTo>
                <a:pt x="1539173" y="499182"/>
              </a:lnTo>
              <a:lnTo>
                <a:pt x="1539173" y="73250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27201F-4FDF-4C1E-9EA0-4DFDE44BDFC3}">
      <dsp:nvSpPr>
        <dsp:cNvPr id="0" name=""/>
        <dsp:cNvSpPr/>
      </dsp:nvSpPr>
      <dsp:spPr>
        <a:xfrm>
          <a:off x="7343130" y="3931435"/>
          <a:ext cx="1539173" cy="732506"/>
        </a:xfrm>
        <a:custGeom>
          <a:avLst/>
          <a:gdLst/>
          <a:ahLst/>
          <a:cxnLst/>
          <a:rect l="0" t="0" r="0" b="0"/>
          <a:pathLst>
            <a:path>
              <a:moveTo>
                <a:pt x="1539173" y="0"/>
              </a:moveTo>
              <a:lnTo>
                <a:pt x="1539173" y="499182"/>
              </a:lnTo>
              <a:lnTo>
                <a:pt x="0" y="499182"/>
              </a:lnTo>
              <a:lnTo>
                <a:pt x="0" y="73250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A7D040F-A50D-438B-80D3-320DC2E242F7}">
      <dsp:nvSpPr>
        <dsp:cNvPr id="0" name=""/>
        <dsp:cNvSpPr/>
      </dsp:nvSpPr>
      <dsp:spPr>
        <a:xfrm>
          <a:off x="5803956" y="1599587"/>
          <a:ext cx="3078347" cy="732506"/>
        </a:xfrm>
        <a:custGeom>
          <a:avLst/>
          <a:gdLst/>
          <a:ahLst/>
          <a:cxnLst/>
          <a:rect l="0" t="0" r="0" b="0"/>
          <a:pathLst>
            <a:path>
              <a:moveTo>
                <a:pt x="0" y="0"/>
              </a:moveTo>
              <a:lnTo>
                <a:pt x="0" y="499182"/>
              </a:lnTo>
              <a:lnTo>
                <a:pt x="3078347" y="499182"/>
              </a:lnTo>
              <a:lnTo>
                <a:pt x="3078347" y="73250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5F5201-651B-4E62-A5DF-60CF0E5AB5F3}">
      <dsp:nvSpPr>
        <dsp:cNvPr id="0" name=""/>
        <dsp:cNvSpPr/>
      </dsp:nvSpPr>
      <dsp:spPr>
        <a:xfrm>
          <a:off x="5758236" y="1599587"/>
          <a:ext cx="91440" cy="732506"/>
        </a:xfrm>
        <a:custGeom>
          <a:avLst/>
          <a:gdLst/>
          <a:ahLst/>
          <a:cxnLst/>
          <a:rect l="0" t="0" r="0" b="0"/>
          <a:pathLst>
            <a:path>
              <a:moveTo>
                <a:pt x="45720" y="0"/>
              </a:moveTo>
              <a:lnTo>
                <a:pt x="45720" y="73250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30088E-CA17-41EC-B1FC-F32F7EF50581}">
      <dsp:nvSpPr>
        <dsp:cNvPr id="0" name=""/>
        <dsp:cNvSpPr/>
      </dsp:nvSpPr>
      <dsp:spPr>
        <a:xfrm>
          <a:off x="2679889" y="3931435"/>
          <a:ext cx="91440" cy="732506"/>
        </a:xfrm>
        <a:custGeom>
          <a:avLst/>
          <a:gdLst/>
          <a:ahLst/>
          <a:cxnLst/>
          <a:rect l="0" t="0" r="0" b="0"/>
          <a:pathLst>
            <a:path>
              <a:moveTo>
                <a:pt x="45720" y="0"/>
              </a:moveTo>
              <a:lnTo>
                <a:pt x="45720" y="73250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DD72502-0B52-4431-9D50-97E5E109817D}">
      <dsp:nvSpPr>
        <dsp:cNvPr id="0" name=""/>
        <dsp:cNvSpPr/>
      </dsp:nvSpPr>
      <dsp:spPr>
        <a:xfrm>
          <a:off x="2725609" y="1599587"/>
          <a:ext cx="3078347" cy="732506"/>
        </a:xfrm>
        <a:custGeom>
          <a:avLst/>
          <a:gdLst/>
          <a:ahLst/>
          <a:cxnLst/>
          <a:rect l="0" t="0" r="0" b="0"/>
          <a:pathLst>
            <a:path>
              <a:moveTo>
                <a:pt x="3078347" y="0"/>
              </a:moveTo>
              <a:lnTo>
                <a:pt x="3078347" y="499182"/>
              </a:lnTo>
              <a:lnTo>
                <a:pt x="0" y="499182"/>
              </a:lnTo>
              <a:lnTo>
                <a:pt x="0" y="73250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168082-0A9F-4006-948B-36AB26161324}">
      <dsp:nvSpPr>
        <dsp:cNvPr id="0" name=""/>
        <dsp:cNvSpPr/>
      </dsp:nvSpPr>
      <dsp:spPr>
        <a:xfrm>
          <a:off x="17035" y="245"/>
          <a:ext cx="11573841" cy="159934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F2705D-AD74-4BD2-A35F-F14B7D11BCDC}">
      <dsp:nvSpPr>
        <dsp:cNvPr id="0" name=""/>
        <dsp:cNvSpPr/>
      </dsp:nvSpPr>
      <dsp:spPr>
        <a:xfrm>
          <a:off x="296885" y="266103"/>
          <a:ext cx="11573841" cy="1599341"/>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s-ES" sz="4800" b="1" kern="1200" dirty="0"/>
            <a:t>Conocimiento didáctico del contenido</a:t>
          </a:r>
          <a:endParaRPr lang="es-ES" sz="4800" kern="1200" dirty="0"/>
        </a:p>
      </dsp:txBody>
      <dsp:txXfrm>
        <a:off x="343728" y="312946"/>
        <a:ext cx="11480155" cy="1505655"/>
      </dsp:txXfrm>
    </dsp:sp>
    <dsp:sp modelId="{D8B01AF0-DBEF-40F8-BAE7-23610525FD58}">
      <dsp:nvSpPr>
        <dsp:cNvPr id="0" name=""/>
        <dsp:cNvSpPr/>
      </dsp:nvSpPr>
      <dsp:spPr>
        <a:xfrm>
          <a:off x="1466285" y="2332094"/>
          <a:ext cx="2518647" cy="159934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F82D3C-26D0-4641-A5A1-B9568E9CF1E0}">
      <dsp:nvSpPr>
        <dsp:cNvPr id="0" name=""/>
        <dsp:cNvSpPr/>
      </dsp:nvSpPr>
      <dsp:spPr>
        <a:xfrm>
          <a:off x="1746134" y="2597951"/>
          <a:ext cx="2518647" cy="1599341"/>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kern="1200" dirty="0"/>
            <a:t>Adquiere particular interés porque identifica los cuerpos de conocimientos distintivos para la enseñanza. </a:t>
          </a:r>
          <a:r>
            <a:rPr lang="es-ES" sz="1600" kern="1200" dirty="0"/>
            <a:t>Es la categoría que</a:t>
          </a:r>
        </a:p>
      </dsp:txBody>
      <dsp:txXfrm>
        <a:off x="1792977" y="2644794"/>
        <a:ext cx="2424961" cy="1505655"/>
      </dsp:txXfrm>
    </dsp:sp>
    <dsp:sp modelId="{8C6CA6F1-D4C7-4F1B-89A8-2062E6E39629}">
      <dsp:nvSpPr>
        <dsp:cNvPr id="0" name=""/>
        <dsp:cNvSpPr/>
      </dsp:nvSpPr>
      <dsp:spPr>
        <a:xfrm>
          <a:off x="1466285" y="4663942"/>
          <a:ext cx="2518647" cy="159934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B810BC-E0E7-4D4F-9083-C6E6A8F0EA8D}">
      <dsp:nvSpPr>
        <dsp:cNvPr id="0" name=""/>
        <dsp:cNvSpPr/>
      </dsp:nvSpPr>
      <dsp:spPr>
        <a:xfrm>
          <a:off x="1746134" y="4929799"/>
          <a:ext cx="2518647" cy="1599341"/>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t>Es la categoría que con mayor probabilidad permite distinguir entre la comparación del contenido del especialista y la comparación del pedagogo </a:t>
          </a:r>
        </a:p>
      </dsp:txBody>
      <dsp:txXfrm>
        <a:off x="1792977" y="4976642"/>
        <a:ext cx="2424961" cy="1505655"/>
      </dsp:txXfrm>
    </dsp:sp>
    <dsp:sp modelId="{AC9C6DBF-14A0-448C-A6E0-445BE33B4E44}">
      <dsp:nvSpPr>
        <dsp:cNvPr id="0" name=""/>
        <dsp:cNvSpPr/>
      </dsp:nvSpPr>
      <dsp:spPr>
        <a:xfrm>
          <a:off x="4544632" y="2332094"/>
          <a:ext cx="2518647" cy="159934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DDD03E-AB02-4E93-9F5C-33EC44CCBE7D}">
      <dsp:nvSpPr>
        <dsp:cNvPr id="0" name=""/>
        <dsp:cNvSpPr/>
      </dsp:nvSpPr>
      <dsp:spPr>
        <a:xfrm>
          <a:off x="4824482" y="2597951"/>
          <a:ext cx="2518647" cy="1599341"/>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t>Es el conocimiento que va más allá del tema de la materia en sin y que llega a las dimensiones del conocimiento de la materia para la enseñanza.</a:t>
          </a:r>
        </a:p>
      </dsp:txBody>
      <dsp:txXfrm>
        <a:off x="4871325" y="2644794"/>
        <a:ext cx="2424961" cy="1505655"/>
      </dsp:txXfrm>
    </dsp:sp>
    <dsp:sp modelId="{A839A986-DFBB-4ECC-8BAD-ACF645DEF234}">
      <dsp:nvSpPr>
        <dsp:cNvPr id="0" name=""/>
        <dsp:cNvSpPr/>
      </dsp:nvSpPr>
      <dsp:spPr>
        <a:xfrm>
          <a:off x="7622980" y="2332094"/>
          <a:ext cx="2518647" cy="159934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5C1DCD-5ABB-4DEF-AA5D-DBEB99D2E74F}">
      <dsp:nvSpPr>
        <dsp:cNvPr id="0" name=""/>
        <dsp:cNvSpPr/>
      </dsp:nvSpPr>
      <dsp:spPr>
        <a:xfrm>
          <a:off x="7902829" y="2597951"/>
          <a:ext cx="2518647" cy="1599341"/>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t>adquiere particular interés por que identifica los cuerpos de conocimientos distintivos para la enseñanza representando la mezcla entre:</a:t>
          </a:r>
        </a:p>
      </dsp:txBody>
      <dsp:txXfrm>
        <a:off x="7949672" y="2644794"/>
        <a:ext cx="2424961" cy="1505655"/>
      </dsp:txXfrm>
    </dsp:sp>
    <dsp:sp modelId="{8A20E74A-DD2A-4466-9570-7773783C701B}">
      <dsp:nvSpPr>
        <dsp:cNvPr id="0" name=""/>
        <dsp:cNvSpPr/>
      </dsp:nvSpPr>
      <dsp:spPr>
        <a:xfrm>
          <a:off x="6083806" y="4663942"/>
          <a:ext cx="2518647" cy="159934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E97665-B86C-4486-9F3E-70DD8ABD47C2}">
      <dsp:nvSpPr>
        <dsp:cNvPr id="0" name=""/>
        <dsp:cNvSpPr/>
      </dsp:nvSpPr>
      <dsp:spPr>
        <a:xfrm>
          <a:off x="6363656" y="4929799"/>
          <a:ext cx="2518647" cy="1599341"/>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t>Contenido y pedagogía por la que se llega a una comprensión de determinados temas y problemas</a:t>
          </a:r>
        </a:p>
      </dsp:txBody>
      <dsp:txXfrm>
        <a:off x="6410499" y="4976642"/>
        <a:ext cx="2424961" cy="1505655"/>
      </dsp:txXfrm>
    </dsp:sp>
    <dsp:sp modelId="{30AEB8A0-B0D6-4E4F-B46D-72D726E334E3}">
      <dsp:nvSpPr>
        <dsp:cNvPr id="0" name=""/>
        <dsp:cNvSpPr/>
      </dsp:nvSpPr>
      <dsp:spPr>
        <a:xfrm>
          <a:off x="9162153" y="4663942"/>
          <a:ext cx="2518647" cy="159934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12BDE9-82CD-4BC3-B353-9E97D362AFE5}">
      <dsp:nvSpPr>
        <dsp:cNvPr id="0" name=""/>
        <dsp:cNvSpPr/>
      </dsp:nvSpPr>
      <dsp:spPr>
        <a:xfrm>
          <a:off x="9442003" y="4929799"/>
          <a:ext cx="2518647" cy="1599341"/>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t>se organizan se representan y se adaptan a los diversos intereses y capacidades de los alumnos  y se expone para su enseñanza.</a:t>
          </a:r>
        </a:p>
      </dsp:txBody>
      <dsp:txXfrm>
        <a:off x="9488846" y="4976642"/>
        <a:ext cx="2424961" cy="15056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65BC97-F484-45B5-A95C-5AC7DA9BCDF1}">
      <dsp:nvSpPr>
        <dsp:cNvPr id="0" name=""/>
        <dsp:cNvSpPr/>
      </dsp:nvSpPr>
      <dsp:spPr>
        <a:xfrm>
          <a:off x="0" y="2090312"/>
          <a:ext cx="2956501" cy="2828583"/>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S" sz="1800" kern="1200" dirty="0">
              <a:latin typeface="Arial" panose="020B0604020202020204" pitchFamily="34" charset="0"/>
              <a:cs typeface="Arial" panose="020B0604020202020204" pitchFamily="34" charset="0"/>
            </a:rPr>
            <a:t>¿</a:t>
          </a:r>
          <a:r>
            <a:rPr lang="es-ES" sz="1800" b="1" kern="1200" dirty="0">
              <a:latin typeface="Arial" panose="020B0604020202020204" pitchFamily="34" charset="0"/>
              <a:cs typeface="Arial" panose="020B0604020202020204" pitchFamily="34" charset="0"/>
            </a:rPr>
            <a:t>Cómo lograr a la representación del contenido para que esta sea inelegible para que esta sea verosímil y fructífera para los estudiantes?</a:t>
          </a:r>
        </a:p>
      </dsp:txBody>
      <dsp:txXfrm>
        <a:off x="82846" y="2173158"/>
        <a:ext cx="2790809" cy="2662891"/>
      </dsp:txXfrm>
    </dsp:sp>
    <dsp:sp modelId="{970E380E-6F98-4869-8497-BBC12798DDA2}">
      <dsp:nvSpPr>
        <dsp:cNvPr id="0" name=""/>
        <dsp:cNvSpPr/>
      </dsp:nvSpPr>
      <dsp:spPr>
        <a:xfrm rot="17651692">
          <a:off x="2390504" y="2615654"/>
          <a:ext cx="1918119" cy="28273"/>
        </a:xfrm>
        <a:custGeom>
          <a:avLst/>
          <a:gdLst/>
          <a:ahLst/>
          <a:cxnLst/>
          <a:rect l="0" t="0" r="0" b="0"/>
          <a:pathLst>
            <a:path>
              <a:moveTo>
                <a:pt x="0" y="14136"/>
              </a:moveTo>
              <a:lnTo>
                <a:pt x="1918119" y="1413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3301611" y="2581837"/>
        <a:ext cx="95905" cy="95905"/>
      </dsp:txXfrm>
    </dsp:sp>
    <dsp:sp modelId="{B35522EC-2EFF-488F-B874-09C6292BE762}">
      <dsp:nvSpPr>
        <dsp:cNvPr id="0" name=""/>
        <dsp:cNvSpPr/>
      </dsp:nvSpPr>
      <dsp:spPr>
        <a:xfrm>
          <a:off x="3742626" y="1216374"/>
          <a:ext cx="2728220" cy="1077206"/>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kern="1200" dirty="0">
              <a:latin typeface="Arial" panose="020B0604020202020204" pitchFamily="34" charset="0"/>
              <a:cs typeface="Arial" panose="020B0604020202020204" pitchFamily="34" charset="0"/>
            </a:rPr>
            <a:t>Se les pregunta a los profesores:</a:t>
          </a:r>
        </a:p>
      </dsp:txBody>
      <dsp:txXfrm>
        <a:off x="3774176" y="1247924"/>
        <a:ext cx="2665120" cy="1014106"/>
      </dsp:txXfrm>
    </dsp:sp>
    <dsp:sp modelId="{AC426519-EF90-49B7-95E4-B46C5E788A88}">
      <dsp:nvSpPr>
        <dsp:cNvPr id="0" name=""/>
        <dsp:cNvSpPr/>
      </dsp:nvSpPr>
      <dsp:spPr>
        <a:xfrm rot="19095208">
          <a:off x="6240043" y="1135580"/>
          <a:ext cx="1818046" cy="28273"/>
        </a:xfrm>
        <a:custGeom>
          <a:avLst/>
          <a:gdLst/>
          <a:ahLst/>
          <a:cxnLst/>
          <a:rect l="0" t="0" r="0" b="0"/>
          <a:pathLst>
            <a:path>
              <a:moveTo>
                <a:pt x="0" y="14136"/>
              </a:moveTo>
              <a:lnTo>
                <a:pt x="1818046" y="141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7103615" y="1104265"/>
        <a:ext cx="90902" cy="90902"/>
      </dsp:txXfrm>
    </dsp:sp>
    <dsp:sp modelId="{833CAB0D-F16C-4D09-81C8-ACDEEB3F169A}">
      <dsp:nvSpPr>
        <dsp:cNvPr id="0" name=""/>
        <dsp:cNvSpPr/>
      </dsp:nvSpPr>
      <dsp:spPr>
        <a:xfrm>
          <a:off x="7827286" y="5852"/>
          <a:ext cx="3945679" cy="1077206"/>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kern="1200" dirty="0">
              <a:latin typeface="Arial" panose="020B0604020202020204" pitchFamily="34" charset="0"/>
              <a:cs typeface="Arial" panose="020B0604020202020204" pitchFamily="34" charset="0"/>
            </a:rPr>
            <a:t>¿Qué principio, criterio, problema, Es la categoría que método, técnica o actitud puede usarse para ver el contenido como ejemplo?</a:t>
          </a:r>
        </a:p>
      </dsp:txBody>
      <dsp:txXfrm>
        <a:off x="7858836" y="37402"/>
        <a:ext cx="3882579" cy="1014106"/>
      </dsp:txXfrm>
    </dsp:sp>
    <dsp:sp modelId="{732537B9-E270-4DEB-9F66-F43B30798029}">
      <dsp:nvSpPr>
        <dsp:cNvPr id="0" name=""/>
        <dsp:cNvSpPr/>
      </dsp:nvSpPr>
      <dsp:spPr>
        <a:xfrm rot="71626">
          <a:off x="6470699" y="1754973"/>
          <a:ext cx="1356734" cy="28273"/>
        </a:xfrm>
        <a:custGeom>
          <a:avLst/>
          <a:gdLst/>
          <a:ahLst/>
          <a:cxnLst/>
          <a:rect l="0" t="0" r="0" b="0"/>
          <a:pathLst>
            <a:path>
              <a:moveTo>
                <a:pt x="0" y="14136"/>
              </a:moveTo>
              <a:lnTo>
                <a:pt x="1356734" y="141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7115148" y="1735192"/>
        <a:ext cx="67836" cy="67836"/>
      </dsp:txXfrm>
    </dsp:sp>
    <dsp:sp modelId="{ACF56D49-3F67-494B-8FAD-9809D173C3B6}">
      <dsp:nvSpPr>
        <dsp:cNvPr id="0" name=""/>
        <dsp:cNvSpPr/>
      </dsp:nvSpPr>
      <dsp:spPr>
        <a:xfrm>
          <a:off x="7827286" y="1244640"/>
          <a:ext cx="3860881" cy="1077206"/>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kern="1200" dirty="0">
              <a:latin typeface="Arial" panose="020B0604020202020204" pitchFamily="34" charset="0"/>
              <a:cs typeface="Arial" panose="020B0604020202020204" pitchFamily="34" charset="0"/>
            </a:rPr>
            <a:t>¿Qué hechos, fenómenos, situaciones, experimentos son apropiados para inducir a los estudiantes a preguntarse cuestiones dirigidas al contenido?</a:t>
          </a:r>
          <a:endParaRPr lang="es-MX" sz="1400" kern="1200" dirty="0">
            <a:latin typeface="Arial" panose="020B0604020202020204" pitchFamily="34" charset="0"/>
            <a:cs typeface="Arial" panose="020B0604020202020204" pitchFamily="34" charset="0"/>
          </a:endParaRPr>
        </a:p>
      </dsp:txBody>
      <dsp:txXfrm>
        <a:off x="7858836" y="1276190"/>
        <a:ext cx="3797781" cy="1014106"/>
      </dsp:txXfrm>
    </dsp:sp>
    <dsp:sp modelId="{6FA7086D-7DC8-462D-A46B-BD2C897B7E81}">
      <dsp:nvSpPr>
        <dsp:cNvPr id="0" name=""/>
        <dsp:cNvSpPr/>
      </dsp:nvSpPr>
      <dsp:spPr>
        <a:xfrm rot="2582916">
          <a:off x="6220983" y="2374367"/>
          <a:ext cx="1856166" cy="28273"/>
        </a:xfrm>
        <a:custGeom>
          <a:avLst/>
          <a:gdLst/>
          <a:ahLst/>
          <a:cxnLst/>
          <a:rect l="0" t="0" r="0" b="0"/>
          <a:pathLst>
            <a:path>
              <a:moveTo>
                <a:pt x="0" y="14136"/>
              </a:moveTo>
              <a:lnTo>
                <a:pt x="1856166" y="141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7102662" y="2342100"/>
        <a:ext cx="92808" cy="92808"/>
      </dsp:txXfrm>
    </dsp:sp>
    <dsp:sp modelId="{2610CC23-1EC3-48FA-AB0D-9BDAE3B97B11}">
      <dsp:nvSpPr>
        <dsp:cNvPr id="0" name=""/>
        <dsp:cNvSpPr/>
      </dsp:nvSpPr>
      <dsp:spPr>
        <a:xfrm>
          <a:off x="7827286" y="2483427"/>
          <a:ext cx="3878827" cy="1077206"/>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kern="1200" dirty="0">
              <a:latin typeface="Arial" panose="020B0604020202020204" pitchFamily="34" charset="0"/>
              <a:cs typeface="Arial" panose="020B0604020202020204" pitchFamily="34" charset="0"/>
            </a:rPr>
            <a:t>Las respuestas a las preguntas es sin duda el conocimiento didáctico del contenido.</a:t>
          </a:r>
          <a:endParaRPr lang="es-MX" sz="1400" kern="1200" dirty="0">
            <a:latin typeface="Arial" panose="020B0604020202020204" pitchFamily="34" charset="0"/>
            <a:cs typeface="Arial" panose="020B0604020202020204" pitchFamily="34" charset="0"/>
          </a:endParaRPr>
        </a:p>
      </dsp:txBody>
      <dsp:txXfrm>
        <a:off x="7858836" y="2514977"/>
        <a:ext cx="3815727" cy="1014106"/>
      </dsp:txXfrm>
    </dsp:sp>
    <dsp:sp modelId="{34E7AAF6-2F8E-45CA-BDE3-61B092D0A802}">
      <dsp:nvSpPr>
        <dsp:cNvPr id="0" name=""/>
        <dsp:cNvSpPr/>
      </dsp:nvSpPr>
      <dsp:spPr>
        <a:xfrm rot="4182493">
          <a:off x="2335835" y="4381691"/>
          <a:ext cx="1900389" cy="28273"/>
        </a:xfrm>
        <a:custGeom>
          <a:avLst/>
          <a:gdLst/>
          <a:ahLst/>
          <a:cxnLst/>
          <a:rect l="0" t="0" r="0" b="0"/>
          <a:pathLst>
            <a:path>
              <a:moveTo>
                <a:pt x="0" y="14136"/>
              </a:moveTo>
              <a:lnTo>
                <a:pt x="1900389" y="1413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3238520" y="4348318"/>
        <a:ext cx="95019" cy="95019"/>
      </dsp:txXfrm>
    </dsp:sp>
    <dsp:sp modelId="{B277D2D0-A963-49FF-A95D-491EDE4052B1}">
      <dsp:nvSpPr>
        <dsp:cNvPr id="0" name=""/>
        <dsp:cNvSpPr/>
      </dsp:nvSpPr>
      <dsp:spPr>
        <a:xfrm>
          <a:off x="3615559" y="4753134"/>
          <a:ext cx="2795416" cy="1067835"/>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kern="1200" dirty="0">
              <a:latin typeface="Arial" panose="020B0604020202020204" pitchFamily="34" charset="0"/>
              <a:cs typeface="Arial" panose="020B0604020202020204" pitchFamily="34" charset="0"/>
            </a:rPr>
            <a:t>Hay varias etapas consecutivas en las que el profesor va preguntando en su clase y en las que (construye su conocimiento didáctico del contenido) CDC</a:t>
          </a:r>
        </a:p>
      </dsp:txBody>
      <dsp:txXfrm>
        <a:off x="3646835" y="4784410"/>
        <a:ext cx="2732864" cy="1005283"/>
      </dsp:txXfrm>
    </dsp:sp>
    <dsp:sp modelId="{6AF649A0-2FBD-4299-8C8F-84BD3F91E846}">
      <dsp:nvSpPr>
        <dsp:cNvPr id="0" name=""/>
        <dsp:cNvSpPr/>
      </dsp:nvSpPr>
      <dsp:spPr>
        <a:xfrm rot="19250784">
          <a:off x="6196190" y="4668955"/>
          <a:ext cx="1913077" cy="28273"/>
        </a:xfrm>
        <a:custGeom>
          <a:avLst/>
          <a:gdLst/>
          <a:ahLst/>
          <a:cxnLst/>
          <a:rect l="0" t="0" r="0" b="0"/>
          <a:pathLst>
            <a:path>
              <a:moveTo>
                <a:pt x="0" y="14136"/>
              </a:moveTo>
              <a:lnTo>
                <a:pt x="1913077" y="141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7104902" y="4635265"/>
        <a:ext cx="95653" cy="95653"/>
      </dsp:txXfrm>
    </dsp:sp>
    <dsp:sp modelId="{9BA16187-C956-4B04-9C06-A5D55013E83A}">
      <dsp:nvSpPr>
        <dsp:cNvPr id="0" name=""/>
        <dsp:cNvSpPr/>
      </dsp:nvSpPr>
      <dsp:spPr>
        <a:xfrm>
          <a:off x="7894482" y="3722215"/>
          <a:ext cx="3793685" cy="71383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b="1" kern="1200" dirty="0">
              <a:latin typeface="Arial" panose="020B0604020202020204" pitchFamily="34" charset="0"/>
              <a:cs typeface="Arial" panose="020B0604020202020204" pitchFamily="34" charset="0"/>
            </a:rPr>
            <a:t>Preparación: </a:t>
          </a:r>
          <a:r>
            <a:rPr lang="es-ES" sz="1400" kern="1200" dirty="0">
              <a:latin typeface="Arial" panose="020B0604020202020204" pitchFamily="34" charset="0"/>
              <a:cs typeface="Arial" panose="020B0604020202020204" pitchFamily="34" charset="0"/>
            </a:rPr>
            <a:t>Interpretación y análisis crítico de textos: estructuración y clasificación de los objetivos.</a:t>
          </a:r>
          <a:endParaRPr lang="es-MX" sz="1400" kern="1200" dirty="0">
            <a:latin typeface="Arial" panose="020B0604020202020204" pitchFamily="34" charset="0"/>
            <a:cs typeface="Arial" panose="020B0604020202020204" pitchFamily="34" charset="0"/>
          </a:endParaRPr>
        </a:p>
      </dsp:txBody>
      <dsp:txXfrm>
        <a:off x="7915389" y="3743122"/>
        <a:ext cx="3751871" cy="672018"/>
      </dsp:txXfrm>
    </dsp:sp>
    <dsp:sp modelId="{FFE7AC14-0B05-42F2-BB26-7E0CE3767408}">
      <dsp:nvSpPr>
        <dsp:cNvPr id="0" name=""/>
        <dsp:cNvSpPr/>
      </dsp:nvSpPr>
      <dsp:spPr>
        <a:xfrm rot="20693027">
          <a:off x="6384389" y="5072550"/>
          <a:ext cx="1536678" cy="28273"/>
        </a:xfrm>
        <a:custGeom>
          <a:avLst/>
          <a:gdLst/>
          <a:ahLst/>
          <a:cxnLst/>
          <a:rect l="0" t="0" r="0" b="0"/>
          <a:pathLst>
            <a:path>
              <a:moveTo>
                <a:pt x="0" y="14136"/>
              </a:moveTo>
              <a:lnTo>
                <a:pt x="1536678" y="141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7114312" y="5048269"/>
        <a:ext cx="76833" cy="76833"/>
      </dsp:txXfrm>
    </dsp:sp>
    <dsp:sp modelId="{0130F1EA-A2BD-4258-BEC7-0E5D5BE9DE38}">
      <dsp:nvSpPr>
        <dsp:cNvPr id="0" name=""/>
        <dsp:cNvSpPr/>
      </dsp:nvSpPr>
      <dsp:spPr>
        <a:xfrm>
          <a:off x="7894482" y="4597629"/>
          <a:ext cx="3765419" cy="57738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S" sz="1400" b="1" kern="1200" dirty="0">
              <a:latin typeface="Arial" panose="020B0604020202020204" pitchFamily="34" charset="0"/>
              <a:cs typeface="Arial" panose="020B0604020202020204" pitchFamily="34" charset="0"/>
            </a:rPr>
            <a:t>Representación:</a:t>
          </a:r>
          <a:r>
            <a:rPr lang="es-ES" sz="1400" kern="1200" dirty="0">
              <a:latin typeface="Arial" panose="020B0604020202020204" pitchFamily="34" charset="0"/>
              <a:cs typeface="Arial" panose="020B0604020202020204" pitchFamily="34" charset="0"/>
            </a:rPr>
            <a:t> Uso a partir de un repertorio incluye, metáforas ejemplos, explicaciones etc.</a:t>
          </a:r>
          <a:endParaRPr lang="es-MX" sz="1400" kern="1200" dirty="0">
            <a:latin typeface="Arial" panose="020B0604020202020204" pitchFamily="34" charset="0"/>
            <a:cs typeface="Arial" panose="020B0604020202020204" pitchFamily="34" charset="0"/>
          </a:endParaRPr>
        </a:p>
        <a:p>
          <a:pPr lvl="0" algn="ctr" defTabSz="311150">
            <a:lnSpc>
              <a:spcPct val="90000"/>
            </a:lnSpc>
            <a:spcBef>
              <a:spcPct val="0"/>
            </a:spcBef>
            <a:spcAft>
              <a:spcPct val="35000"/>
            </a:spcAft>
            <a:buNone/>
          </a:pPr>
          <a:endParaRPr lang="es-ES" sz="1200" kern="1200" dirty="0">
            <a:latin typeface="Arial" panose="020B0604020202020204" pitchFamily="34" charset="0"/>
            <a:cs typeface="Arial" panose="020B0604020202020204" pitchFamily="34" charset="0"/>
          </a:endParaRPr>
        </a:p>
      </dsp:txBody>
      <dsp:txXfrm>
        <a:off x="7911393" y="4614540"/>
        <a:ext cx="3731597" cy="543560"/>
      </dsp:txXfrm>
    </dsp:sp>
    <dsp:sp modelId="{49B24979-3B22-4780-9A34-BC361CCB92F1}">
      <dsp:nvSpPr>
        <dsp:cNvPr id="0" name=""/>
        <dsp:cNvSpPr/>
      </dsp:nvSpPr>
      <dsp:spPr>
        <a:xfrm rot="847987">
          <a:off x="6387822" y="5459687"/>
          <a:ext cx="1529813" cy="28273"/>
        </a:xfrm>
        <a:custGeom>
          <a:avLst/>
          <a:gdLst/>
          <a:ahLst/>
          <a:cxnLst/>
          <a:rect l="0" t="0" r="0" b="0"/>
          <a:pathLst>
            <a:path>
              <a:moveTo>
                <a:pt x="0" y="14136"/>
              </a:moveTo>
              <a:lnTo>
                <a:pt x="1529813" y="141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7114483" y="5435578"/>
        <a:ext cx="76490" cy="76490"/>
      </dsp:txXfrm>
    </dsp:sp>
    <dsp:sp modelId="{D1D7C9AB-2226-427E-96DF-4424CB52B214}">
      <dsp:nvSpPr>
        <dsp:cNvPr id="0" name=""/>
        <dsp:cNvSpPr/>
      </dsp:nvSpPr>
      <dsp:spPr>
        <a:xfrm>
          <a:off x="7894482" y="5336593"/>
          <a:ext cx="3751868" cy="648004"/>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b="1" kern="1200" dirty="0">
              <a:latin typeface="Arial" panose="020B0604020202020204" pitchFamily="34" charset="0"/>
              <a:cs typeface="Arial" panose="020B0604020202020204" pitchFamily="34" charset="0"/>
            </a:rPr>
            <a:t>Selección:</a:t>
          </a:r>
          <a:r>
            <a:rPr lang="es-ES" sz="1400" kern="1200" dirty="0">
              <a:latin typeface="Arial" panose="020B0604020202020204" pitchFamily="34" charset="0"/>
              <a:cs typeface="Arial" panose="020B0604020202020204" pitchFamily="34" charset="0"/>
            </a:rPr>
            <a:t> incluir modalidades de enseñanza,  organización, manejo y ordenamiento, a partir del repertorio didáctico</a:t>
          </a:r>
        </a:p>
      </dsp:txBody>
      <dsp:txXfrm>
        <a:off x="7913461" y="5355572"/>
        <a:ext cx="3713910" cy="610046"/>
      </dsp:txXfrm>
    </dsp:sp>
    <dsp:sp modelId="{A9878EA4-9F78-4F54-9983-B99C0594D6B0}">
      <dsp:nvSpPr>
        <dsp:cNvPr id="0" name=""/>
        <dsp:cNvSpPr/>
      </dsp:nvSpPr>
      <dsp:spPr>
        <a:xfrm rot="2355048">
          <a:off x="6194865" y="5878971"/>
          <a:ext cx="1915726" cy="28273"/>
        </a:xfrm>
        <a:custGeom>
          <a:avLst/>
          <a:gdLst/>
          <a:ahLst/>
          <a:cxnLst/>
          <a:rect l="0" t="0" r="0" b="0"/>
          <a:pathLst>
            <a:path>
              <a:moveTo>
                <a:pt x="0" y="14136"/>
              </a:moveTo>
              <a:lnTo>
                <a:pt x="1915726" y="141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7104835" y="5845214"/>
        <a:ext cx="95786" cy="95786"/>
      </dsp:txXfrm>
    </dsp:sp>
    <dsp:sp modelId="{6A8084DB-E5E1-4FAB-8312-6946ADF45C20}">
      <dsp:nvSpPr>
        <dsp:cNvPr id="0" name=""/>
        <dsp:cNvSpPr/>
      </dsp:nvSpPr>
      <dsp:spPr>
        <a:xfrm>
          <a:off x="7894482" y="6146178"/>
          <a:ext cx="3713067" cy="705969"/>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b="1" kern="1200" dirty="0">
              <a:latin typeface="Arial" panose="020B0604020202020204" pitchFamily="34" charset="0"/>
              <a:cs typeface="Arial" panose="020B0604020202020204" pitchFamily="34" charset="0"/>
            </a:rPr>
            <a:t>Adaptación: </a:t>
          </a:r>
          <a:r>
            <a:rPr lang="es-ES" sz="1400" kern="1200" dirty="0">
              <a:latin typeface="Arial" panose="020B0604020202020204" pitchFamily="34" charset="0"/>
              <a:cs typeface="Arial" panose="020B0604020202020204" pitchFamily="34" charset="0"/>
            </a:rPr>
            <a:t>Ajuste  a partir de las características de los alumnos considerando el idioma, clase social, genero, edad, conceptos erróneos.</a:t>
          </a:r>
        </a:p>
      </dsp:txBody>
      <dsp:txXfrm>
        <a:off x="7915159" y="6166855"/>
        <a:ext cx="3671713" cy="6646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74E5A3-123C-49E0-B5CF-5D6BB4E5B55E}">
      <dsp:nvSpPr>
        <dsp:cNvPr id="0" name=""/>
        <dsp:cNvSpPr/>
      </dsp:nvSpPr>
      <dsp:spPr>
        <a:xfrm>
          <a:off x="8683442" y="5794777"/>
          <a:ext cx="773717" cy="556760"/>
        </a:xfrm>
        <a:custGeom>
          <a:avLst/>
          <a:gdLst/>
          <a:ahLst/>
          <a:cxnLst/>
          <a:rect l="0" t="0" r="0" b="0"/>
          <a:pathLst>
            <a:path>
              <a:moveTo>
                <a:pt x="0" y="0"/>
              </a:moveTo>
              <a:lnTo>
                <a:pt x="504710" y="0"/>
              </a:lnTo>
              <a:lnTo>
                <a:pt x="504710" y="556760"/>
              </a:lnTo>
              <a:lnTo>
                <a:pt x="773717" y="55676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DB73A7-BB22-4BF7-8D4F-9E71E3C7BFD4}">
      <dsp:nvSpPr>
        <dsp:cNvPr id="0" name=""/>
        <dsp:cNvSpPr/>
      </dsp:nvSpPr>
      <dsp:spPr>
        <a:xfrm>
          <a:off x="8683442" y="5100249"/>
          <a:ext cx="773717" cy="694528"/>
        </a:xfrm>
        <a:custGeom>
          <a:avLst/>
          <a:gdLst/>
          <a:ahLst/>
          <a:cxnLst/>
          <a:rect l="0" t="0" r="0" b="0"/>
          <a:pathLst>
            <a:path>
              <a:moveTo>
                <a:pt x="0" y="694528"/>
              </a:moveTo>
              <a:lnTo>
                <a:pt x="504710" y="694528"/>
              </a:lnTo>
              <a:lnTo>
                <a:pt x="504710" y="0"/>
              </a:lnTo>
              <a:lnTo>
                <a:pt x="773717" y="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3E29909-D23F-4699-8EB5-ACA706A3811E}">
      <dsp:nvSpPr>
        <dsp:cNvPr id="0" name=""/>
        <dsp:cNvSpPr/>
      </dsp:nvSpPr>
      <dsp:spPr>
        <a:xfrm>
          <a:off x="8683442" y="3943519"/>
          <a:ext cx="773717" cy="1851257"/>
        </a:xfrm>
        <a:custGeom>
          <a:avLst/>
          <a:gdLst/>
          <a:ahLst/>
          <a:cxnLst/>
          <a:rect l="0" t="0" r="0" b="0"/>
          <a:pathLst>
            <a:path>
              <a:moveTo>
                <a:pt x="0" y="1851257"/>
              </a:moveTo>
              <a:lnTo>
                <a:pt x="504710" y="1851257"/>
              </a:lnTo>
              <a:lnTo>
                <a:pt x="504710" y="0"/>
              </a:lnTo>
              <a:lnTo>
                <a:pt x="773717" y="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B581ED-CC69-4D2D-9A59-7BACAABA9290}">
      <dsp:nvSpPr>
        <dsp:cNvPr id="0" name=""/>
        <dsp:cNvSpPr/>
      </dsp:nvSpPr>
      <dsp:spPr>
        <a:xfrm>
          <a:off x="5662495" y="4354601"/>
          <a:ext cx="1675912" cy="722891"/>
        </a:xfrm>
        <a:custGeom>
          <a:avLst/>
          <a:gdLst/>
          <a:ahLst/>
          <a:cxnLst/>
          <a:rect l="0" t="0" r="0" b="0"/>
          <a:pathLst>
            <a:path>
              <a:moveTo>
                <a:pt x="0" y="0"/>
              </a:moveTo>
              <a:lnTo>
                <a:pt x="1675912" y="0"/>
              </a:lnTo>
              <a:lnTo>
                <a:pt x="1675912" y="72289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A8F0D3-18CF-469F-964F-F879C82F6031}">
      <dsp:nvSpPr>
        <dsp:cNvPr id="0" name=""/>
        <dsp:cNvSpPr/>
      </dsp:nvSpPr>
      <dsp:spPr>
        <a:xfrm>
          <a:off x="8676313" y="1599346"/>
          <a:ext cx="780846" cy="1187443"/>
        </a:xfrm>
        <a:custGeom>
          <a:avLst/>
          <a:gdLst/>
          <a:ahLst/>
          <a:cxnLst/>
          <a:rect l="0" t="0" r="0" b="0"/>
          <a:pathLst>
            <a:path>
              <a:moveTo>
                <a:pt x="0" y="0"/>
              </a:moveTo>
              <a:lnTo>
                <a:pt x="511839" y="0"/>
              </a:lnTo>
              <a:lnTo>
                <a:pt x="511839" y="1187443"/>
              </a:lnTo>
              <a:lnTo>
                <a:pt x="780846" y="1187443"/>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D638AB-D290-4C98-97A0-986DF6E1A92F}">
      <dsp:nvSpPr>
        <dsp:cNvPr id="0" name=""/>
        <dsp:cNvSpPr/>
      </dsp:nvSpPr>
      <dsp:spPr>
        <a:xfrm>
          <a:off x="8676313" y="1553626"/>
          <a:ext cx="780846" cy="91440"/>
        </a:xfrm>
        <a:custGeom>
          <a:avLst/>
          <a:gdLst/>
          <a:ahLst/>
          <a:cxnLst/>
          <a:rect l="0" t="0" r="0" b="0"/>
          <a:pathLst>
            <a:path>
              <a:moveTo>
                <a:pt x="0" y="45720"/>
              </a:moveTo>
              <a:lnTo>
                <a:pt x="511839" y="45720"/>
              </a:lnTo>
              <a:lnTo>
                <a:pt x="511839" y="76434"/>
              </a:lnTo>
              <a:lnTo>
                <a:pt x="780846" y="7643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7A2D626-BE72-40B0-8C40-909483F20130}">
      <dsp:nvSpPr>
        <dsp:cNvPr id="0" name=""/>
        <dsp:cNvSpPr/>
      </dsp:nvSpPr>
      <dsp:spPr>
        <a:xfrm>
          <a:off x="8676313" y="442617"/>
          <a:ext cx="780846" cy="1156729"/>
        </a:xfrm>
        <a:custGeom>
          <a:avLst/>
          <a:gdLst/>
          <a:ahLst/>
          <a:cxnLst/>
          <a:rect l="0" t="0" r="0" b="0"/>
          <a:pathLst>
            <a:path>
              <a:moveTo>
                <a:pt x="0" y="1156729"/>
              </a:moveTo>
              <a:lnTo>
                <a:pt x="511839" y="1156729"/>
              </a:lnTo>
              <a:lnTo>
                <a:pt x="511839" y="0"/>
              </a:lnTo>
              <a:lnTo>
                <a:pt x="780846" y="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B75EFB-067A-49C4-AEFF-AA0F46483233}">
      <dsp:nvSpPr>
        <dsp:cNvPr id="0" name=""/>
        <dsp:cNvSpPr/>
      </dsp:nvSpPr>
      <dsp:spPr>
        <a:xfrm>
          <a:off x="5662495" y="2123787"/>
          <a:ext cx="1668783" cy="2230814"/>
        </a:xfrm>
        <a:custGeom>
          <a:avLst/>
          <a:gdLst/>
          <a:ahLst/>
          <a:cxnLst/>
          <a:rect l="0" t="0" r="0" b="0"/>
          <a:pathLst>
            <a:path>
              <a:moveTo>
                <a:pt x="0" y="2230814"/>
              </a:moveTo>
              <a:lnTo>
                <a:pt x="1668783" y="2230814"/>
              </a:lnTo>
              <a:lnTo>
                <a:pt x="1668783"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D8C8977-63B3-428D-8B22-37D875A7DD92}">
      <dsp:nvSpPr>
        <dsp:cNvPr id="0" name=""/>
        <dsp:cNvSpPr/>
      </dsp:nvSpPr>
      <dsp:spPr>
        <a:xfrm>
          <a:off x="2418219" y="3490061"/>
          <a:ext cx="554207" cy="864540"/>
        </a:xfrm>
        <a:custGeom>
          <a:avLst/>
          <a:gdLst/>
          <a:ahLst/>
          <a:cxnLst/>
          <a:rect l="0" t="0" r="0" b="0"/>
          <a:pathLst>
            <a:path>
              <a:moveTo>
                <a:pt x="0" y="0"/>
              </a:moveTo>
              <a:lnTo>
                <a:pt x="285201" y="0"/>
              </a:lnTo>
              <a:lnTo>
                <a:pt x="285201" y="864540"/>
              </a:lnTo>
              <a:lnTo>
                <a:pt x="554207" y="86454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E96832-D1E2-4169-801C-FB07C4609DFC}">
      <dsp:nvSpPr>
        <dsp:cNvPr id="0" name=""/>
        <dsp:cNvSpPr/>
      </dsp:nvSpPr>
      <dsp:spPr>
        <a:xfrm>
          <a:off x="2418219" y="739354"/>
          <a:ext cx="554207" cy="2750706"/>
        </a:xfrm>
        <a:custGeom>
          <a:avLst/>
          <a:gdLst/>
          <a:ahLst/>
          <a:cxnLst/>
          <a:rect l="0" t="0" r="0" b="0"/>
          <a:pathLst>
            <a:path>
              <a:moveTo>
                <a:pt x="0" y="2750706"/>
              </a:moveTo>
              <a:lnTo>
                <a:pt x="285201" y="2750706"/>
              </a:lnTo>
              <a:lnTo>
                <a:pt x="285201" y="0"/>
              </a:lnTo>
              <a:lnTo>
                <a:pt x="554207"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45DFCE1-4E2E-496A-A401-0ACF7A673457}">
      <dsp:nvSpPr>
        <dsp:cNvPr id="0" name=""/>
        <dsp:cNvSpPr/>
      </dsp:nvSpPr>
      <dsp:spPr>
        <a:xfrm>
          <a:off x="9" y="1434724"/>
          <a:ext cx="2418210" cy="411067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s-MX" sz="3200" b="1" kern="1200" dirty="0">
              <a:latin typeface="Arial" panose="020B0604020202020204" pitchFamily="34" charset="0"/>
              <a:cs typeface="Arial" panose="020B0604020202020204" pitchFamily="34" charset="0"/>
            </a:rPr>
            <a:t>Habilidades genéricas para enseñar</a:t>
          </a:r>
          <a:endParaRPr lang="es-ES" sz="3200" kern="1200" dirty="0">
            <a:latin typeface="Arial" panose="020B0604020202020204" pitchFamily="34" charset="0"/>
            <a:cs typeface="Arial" panose="020B0604020202020204" pitchFamily="34" charset="0"/>
          </a:endParaRPr>
        </a:p>
      </dsp:txBody>
      <dsp:txXfrm>
        <a:off x="9" y="1434724"/>
        <a:ext cx="2418210" cy="4110673"/>
      </dsp:txXfrm>
    </dsp:sp>
    <dsp:sp modelId="{1043D987-DBA6-4057-869D-AAF1324962EA}">
      <dsp:nvSpPr>
        <dsp:cNvPr id="0" name=""/>
        <dsp:cNvSpPr/>
      </dsp:nvSpPr>
      <dsp:spPr>
        <a:xfrm>
          <a:off x="2972427" y="0"/>
          <a:ext cx="2690068" cy="1478709"/>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b="1" kern="1200" dirty="0">
              <a:latin typeface="Arial" panose="020B0604020202020204" pitchFamily="34" charset="0"/>
              <a:cs typeface="Arial" panose="020B0604020202020204" pitchFamily="34" charset="0"/>
            </a:rPr>
            <a:t>Muchas de las capacidades didácticas del profesor exitoso versan sobre contenidos específicos, es decir, forman parte del CDC. </a:t>
          </a:r>
          <a:endParaRPr lang="es-ES" sz="1400" kern="1200" dirty="0">
            <a:latin typeface="Arial" panose="020B0604020202020204" pitchFamily="34" charset="0"/>
            <a:cs typeface="Arial" panose="020B0604020202020204" pitchFamily="34" charset="0"/>
          </a:endParaRPr>
        </a:p>
      </dsp:txBody>
      <dsp:txXfrm>
        <a:off x="2972427" y="0"/>
        <a:ext cx="2690068" cy="1478709"/>
      </dsp:txXfrm>
    </dsp:sp>
    <dsp:sp modelId="{E768F7C3-2197-45C1-AE8C-87989B40AF82}">
      <dsp:nvSpPr>
        <dsp:cNvPr id="0" name=""/>
        <dsp:cNvSpPr/>
      </dsp:nvSpPr>
      <dsp:spPr>
        <a:xfrm>
          <a:off x="2972427" y="3414530"/>
          <a:ext cx="2690068" cy="1880141"/>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latin typeface="Arial" panose="020B0604020202020204" pitchFamily="34" charset="0"/>
              <a:cs typeface="Arial" panose="020B0604020202020204" pitchFamily="34" charset="0"/>
            </a:rPr>
            <a:t>Existen dos herramientas para documentar el CDC de los profesores:</a:t>
          </a:r>
          <a:endParaRPr lang="es-ES" sz="1400" kern="1200" dirty="0">
            <a:latin typeface="Arial" panose="020B0604020202020204" pitchFamily="34" charset="0"/>
            <a:cs typeface="Arial" panose="020B0604020202020204" pitchFamily="34" charset="0"/>
          </a:endParaRPr>
        </a:p>
      </dsp:txBody>
      <dsp:txXfrm>
        <a:off x="2972427" y="3414530"/>
        <a:ext cx="2690068" cy="1880141"/>
      </dsp:txXfrm>
    </dsp:sp>
    <dsp:sp modelId="{18C4AC1E-8CF0-4FC8-8B12-879CBD405C33}">
      <dsp:nvSpPr>
        <dsp:cNvPr id="0" name=""/>
        <dsp:cNvSpPr/>
      </dsp:nvSpPr>
      <dsp:spPr>
        <a:xfrm>
          <a:off x="5986245" y="1074905"/>
          <a:ext cx="2690068" cy="1048881"/>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b="1" kern="1200" dirty="0" err="1">
              <a:latin typeface="Arial" panose="020B0604020202020204" pitchFamily="34" charset="0"/>
              <a:cs typeface="Arial" panose="020B0604020202020204" pitchFamily="34" charset="0"/>
            </a:rPr>
            <a:t>CoRe</a:t>
          </a:r>
          <a:r>
            <a:rPr lang="es-MX" sz="1400" b="1" kern="1200" dirty="0">
              <a:latin typeface="Arial" panose="020B0604020202020204" pitchFamily="34" charset="0"/>
              <a:cs typeface="Arial" panose="020B0604020202020204" pitchFamily="34" charset="0"/>
            </a:rPr>
            <a:t> (Content </a:t>
          </a:r>
          <a:r>
            <a:rPr lang="es-MX" sz="1400" b="1" kern="1200" dirty="0" err="1">
              <a:latin typeface="Arial" panose="020B0604020202020204" pitchFamily="34" charset="0"/>
              <a:cs typeface="Arial" panose="020B0604020202020204" pitchFamily="34" charset="0"/>
            </a:rPr>
            <a:t>Representation,ReCo</a:t>
          </a:r>
          <a:r>
            <a:rPr lang="es-MX" sz="1400" b="1" kern="1200" dirty="0">
              <a:latin typeface="Arial" panose="020B0604020202020204" pitchFamily="34" charset="0"/>
              <a:cs typeface="Arial" panose="020B0604020202020204" pitchFamily="34" charset="0"/>
            </a:rPr>
            <a:t> en español, por "Representación del Contenido").</a:t>
          </a:r>
          <a:endParaRPr lang="es-ES" sz="1400" kern="1200" dirty="0">
            <a:latin typeface="Arial" panose="020B0604020202020204" pitchFamily="34" charset="0"/>
            <a:cs typeface="Arial" panose="020B0604020202020204" pitchFamily="34" charset="0"/>
          </a:endParaRPr>
        </a:p>
      </dsp:txBody>
      <dsp:txXfrm>
        <a:off x="5986245" y="1074905"/>
        <a:ext cx="2690068" cy="1048881"/>
      </dsp:txXfrm>
    </dsp:sp>
    <dsp:sp modelId="{BFFD1ADF-1A2E-45BC-995C-8E87E1675D82}">
      <dsp:nvSpPr>
        <dsp:cNvPr id="0" name=""/>
        <dsp:cNvSpPr/>
      </dsp:nvSpPr>
      <dsp:spPr>
        <a:xfrm>
          <a:off x="9457159" y="1667"/>
          <a:ext cx="2678285" cy="881899"/>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MX" sz="1100" kern="1200" dirty="0">
              <a:latin typeface="Arial" panose="020B0604020202020204" pitchFamily="34" charset="0"/>
              <a:cs typeface="Arial" panose="020B0604020202020204" pitchFamily="34" charset="0"/>
            </a:rPr>
            <a:t>Para obtener la Representación del Contenido (</a:t>
          </a:r>
          <a:r>
            <a:rPr lang="es-MX" sz="1100" kern="1200" dirty="0" err="1">
              <a:latin typeface="Arial" panose="020B0604020202020204" pitchFamily="34" charset="0"/>
              <a:cs typeface="Arial" panose="020B0604020202020204" pitchFamily="34" charset="0"/>
            </a:rPr>
            <a:t>ReCo</a:t>
          </a:r>
          <a:r>
            <a:rPr lang="es-MX" sz="1100" kern="1200" dirty="0">
              <a:latin typeface="Arial" panose="020B0604020202020204" pitchFamily="34" charset="0"/>
              <a:cs typeface="Arial" panose="020B0604020202020204" pitchFamily="34" charset="0"/>
            </a:rPr>
            <a:t>) se empieza por preguntar al profesor las ideas o conceptos centrales de su exposición del tema.</a:t>
          </a:r>
          <a:endParaRPr lang="es-ES" sz="1100" kern="1200" dirty="0">
            <a:latin typeface="Arial" panose="020B0604020202020204" pitchFamily="34" charset="0"/>
            <a:cs typeface="Arial" panose="020B0604020202020204" pitchFamily="34" charset="0"/>
          </a:endParaRPr>
        </a:p>
      </dsp:txBody>
      <dsp:txXfrm>
        <a:off x="9457159" y="1667"/>
        <a:ext cx="2678285" cy="881899"/>
      </dsp:txXfrm>
    </dsp:sp>
    <dsp:sp modelId="{BCE48113-DAD9-432E-BE23-9936DB172A1A}">
      <dsp:nvSpPr>
        <dsp:cNvPr id="0" name=""/>
        <dsp:cNvSpPr/>
      </dsp:nvSpPr>
      <dsp:spPr>
        <a:xfrm>
          <a:off x="9457159" y="1219825"/>
          <a:ext cx="2690068" cy="82047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MX" sz="1100" kern="1200" dirty="0">
              <a:latin typeface="Arial" panose="020B0604020202020204" pitchFamily="34" charset="0"/>
              <a:cs typeface="Arial" panose="020B0604020202020204" pitchFamily="34" charset="0"/>
            </a:rPr>
            <a:t>la </a:t>
          </a:r>
          <a:r>
            <a:rPr lang="es-MX" sz="1100" kern="1200" dirty="0" err="1">
              <a:latin typeface="Arial" panose="020B0604020202020204" pitchFamily="34" charset="0"/>
              <a:cs typeface="Arial" panose="020B0604020202020204" pitchFamily="34" charset="0"/>
            </a:rPr>
            <a:t>ReCo</a:t>
          </a:r>
          <a:r>
            <a:rPr lang="es-MX" sz="1100" kern="1200" dirty="0">
              <a:latin typeface="Arial" panose="020B0604020202020204" pitchFamily="34" charset="0"/>
              <a:cs typeface="Arial" panose="020B0604020202020204" pitchFamily="34" charset="0"/>
            </a:rPr>
            <a:t> es una matriz en la que en cada una de sus columnas aparecen las ideas centrales para impartir el tema que han sido declaradas por el profesor.</a:t>
          </a:r>
        </a:p>
      </dsp:txBody>
      <dsp:txXfrm>
        <a:off x="9457159" y="1219825"/>
        <a:ext cx="2690068" cy="820470"/>
      </dsp:txXfrm>
    </dsp:sp>
    <dsp:sp modelId="{6C153754-4D5D-4D72-A98D-5754E9A88D4F}">
      <dsp:nvSpPr>
        <dsp:cNvPr id="0" name=""/>
        <dsp:cNvSpPr/>
      </dsp:nvSpPr>
      <dsp:spPr>
        <a:xfrm>
          <a:off x="9457159" y="2376554"/>
          <a:ext cx="2690068" cy="82047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MX" sz="1100" kern="1200" dirty="0">
              <a:latin typeface="Arial" panose="020B0604020202020204" pitchFamily="34" charset="0"/>
              <a:cs typeface="Arial" panose="020B0604020202020204" pitchFamily="34" charset="0"/>
            </a:rPr>
            <a:t>Generalmente, los profesores deben invertir un tiempo razonable para el llenado de la matriz y, si existe la confianza para responder.</a:t>
          </a:r>
        </a:p>
      </dsp:txBody>
      <dsp:txXfrm>
        <a:off x="9457159" y="2376554"/>
        <a:ext cx="2690068" cy="820470"/>
      </dsp:txXfrm>
    </dsp:sp>
    <dsp:sp modelId="{19A4E9BD-CE31-486B-99C0-90E5DD387C1F}">
      <dsp:nvSpPr>
        <dsp:cNvPr id="0" name=""/>
        <dsp:cNvSpPr/>
      </dsp:nvSpPr>
      <dsp:spPr>
        <a:xfrm>
          <a:off x="5993373" y="5077493"/>
          <a:ext cx="2690068" cy="1434568"/>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b="1" kern="1200" dirty="0" err="1">
              <a:latin typeface="Arial" panose="020B0604020202020204" pitchFamily="34" charset="0"/>
              <a:cs typeface="Arial" panose="020B0604020202020204" pitchFamily="34" charset="0"/>
            </a:rPr>
            <a:t>PaP-eRs</a:t>
          </a:r>
          <a:r>
            <a:rPr lang="es-MX" sz="1400" b="1" kern="1200" dirty="0">
              <a:latin typeface="Arial" panose="020B0604020202020204" pitchFamily="34" charset="0"/>
              <a:cs typeface="Arial" panose="020B0604020202020204" pitchFamily="34" charset="0"/>
            </a:rPr>
            <a:t> (Professional and </a:t>
          </a:r>
          <a:r>
            <a:rPr lang="es-MX" sz="1400" b="1" kern="1200" dirty="0" err="1">
              <a:latin typeface="Arial" panose="020B0604020202020204" pitchFamily="34" charset="0"/>
              <a:cs typeface="Arial" panose="020B0604020202020204" pitchFamily="34" charset="0"/>
            </a:rPr>
            <a:t>Pedagogical</a:t>
          </a:r>
          <a:r>
            <a:rPr lang="es-MX" sz="1400" b="1" kern="1200" dirty="0">
              <a:latin typeface="Arial" panose="020B0604020202020204" pitchFamily="34" charset="0"/>
              <a:cs typeface="Arial" panose="020B0604020202020204" pitchFamily="34" charset="0"/>
            </a:rPr>
            <a:t> </a:t>
          </a:r>
          <a:r>
            <a:rPr lang="es-MX" sz="1400" b="1" kern="1200" dirty="0" err="1">
              <a:latin typeface="Arial" panose="020B0604020202020204" pitchFamily="34" charset="0"/>
              <a:cs typeface="Arial" panose="020B0604020202020204" pitchFamily="34" charset="0"/>
            </a:rPr>
            <a:t>experience</a:t>
          </a:r>
          <a:r>
            <a:rPr lang="es-MX" sz="1400" b="1" kern="1200" dirty="0">
              <a:latin typeface="Arial" panose="020B0604020202020204" pitchFamily="34" charset="0"/>
              <a:cs typeface="Arial" panose="020B0604020202020204" pitchFamily="34" charset="0"/>
            </a:rPr>
            <a:t> </a:t>
          </a:r>
          <a:r>
            <a:rPr lang="es-MX" sz="1400" b="1" kern="1200" dirty="0" err="1">
              <a:latin typeface="Arial" panose="020B0604020202020204" pitchFamily="34" charset="0"/>
              <a:cs typeface="Arial" panose="020B0604020202020204" pitchFamily="34" charset="0"/>
            </a:rPr>
            <a:t>Repertoires</a:t>
          </a:r>
          <a:r>
            <a:rPr lang="es-MX" sz="1400" b="1" kern="1200" dirty="0">
              <a:latin typeface="Arial" panose="020B0604020202020204" pitchFamily="34" charset="0"/>
              <a:cs typeface="Arial" panose="020B0604020202020204" pitchFamily="34" charset="0"/>
            </a:rPr>
            <a:t>, Inventarios o </a:t>
          </a:r>
          <a:r>
            <a:rPr lang="es-MX" sz="1400" b="1" kern="1200" dirty="0" err="1">
              <a:latin typeface="Arial" panose="020B0604020202020204" pitchFamily="34" charset="0"/>
              <a:cs typeface="Arial" panose="020B0604020202020204" pitchFamily="34" charset="0"/>
            </a:rPr>
            <a:t>RePyPs</a:t>
          </a:r>
          <a:r>
            <a:rPr lang="es-MX" sz="1400" b="1" kern="1200" dirty="0">
              <a:latin typeface="Arial" panose="020B0604020202020204" pitchFamily="34" charset="0"/>
              <a:cs typeface="Arial" panose="020B0604020202020204" pitchFamily="34" charset="0"/>
            </a:rPr>
            <a:t> "Repertorios de experiencia Profesional y Pedagógica").</a:t>
          </a:r>
          <a:endParaRPr lang="es-ES" sz="1400" kern="1200" dirty="0">
            <a:latin typeface="Arial" panose="020B0604020202020204" pitchFamily="34" charset="0"/>
            <a:cs typeface="Arial" panose="020B0604020202020204" pitchFamily="34" charset="0"/>
          </a:endParaRPr>
        </a:p>
      </dsp:txBody>
      <dsp:txXfrm>
        <a:off x="5993373" y="5077493"/>
        <a:ext cx="2690068" cy="1434568"/>
      </dsp:txXfrm>
    </dsp:sp>
    <dsp:sp modelId="{9782820C-4740-433E-BB1E-E88845843FBF}">
      <dsp:nvSpPr>
        <dsp:cNvPr id="0" name=""/>
        <dsp:cNvSpPr/>
      </dsp:nvSpPr>
      <dsp:spPr>
        <a:xfrm>
          <a:off x="9457159" y="3533284"/>
          <a:ext cx="2690068" cy="82047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MX" sz="1100" kern="1200">
              <a:latin typeface="Arial" panose="020B0604020202020204" pitchFamily="34" charset="0"/>
              <a:cs typeface="Arial" panose="020B0604020202020204" pitchFamily="34" charset="0"/>
            </a:rPr>
            <a:t>Los Inventarios o RePyPs son explicaciones narrativas del CDC de un profesor para una pieza particular de contenido científico.</a:t>
          </a:r>
        </a:p>
      </dsp:txBody>
      <dsp:txXfrm>
        <a:off x="9457159" y="3533284"/>
        <a:ext cx="2690068" cy="820470"/>
      </dsp:txXfrm>
    </dsp:sp>
    <dsp:sp modelId="{CC99988C-9BF1-4C35-91FE-3E461CF6E29D}">
      <dsp:nvSpPr>
        <dsp:cNvPr id="0" name=""/>
        <dsp:cNvSpPr/>
      </dsp:nvSpPr>
      <dsp:spPr>
        <a:xfrm>
          <a:off x="9457159" y="4690013"/>
          <a:ext cx="2690068" cy="82047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MX" sz="1100" kern="1200">
              <a:latin typeface="Arial" panose="020B0604020202020204" pitchFamily="34" charset="0"/>
              <a:cs typeface="Arial" panose="020B0604020202020204" pitchFamily="34" charset="0"/>
            </a:rPr>
            <a:t>Los Inventarios son ampliaciones de alguno o algunos espacios de la matriz de la ReCo que muestran la acción en el salón de clases llevada a cabo por el profesor.</a:t>
          </a:r>
        </a:p>
      </dsp:txBody>
      <dsp:txXfrm>
        <a:off x="9457159" y="4690013"/>
        <a:ext cx="2690068" cy="820470"/>
      </dsp:txXfrm>
    </dsp:sp>
    <dsp:sp modelId="{D7BB2B0F-6D7D-4CD1-87BF-CFA6D7F7740C}">
      <dsp:nvSpPr>
        <dsp:cNvPr id="0" name=""/>
        <dsp:cNvSpPr/>
      </dsp:nvSpPr>
      <dsp:spPr>
        <a:xfrm>
          <a:off x="9457159" y="5846743"/>
          <a:ext cx="2690068" cy="1009589"/>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MX" sz="1100" kern="1200" dirty="0">
              <a:latin typeface="Arial" panose="020B0604020202020204" pitchFamily="34" charset="0"/>
              <a:cs typeface="Arial" panose="020B0604020202020204" pitchFamily="34" charset="0"/>
            </a:rPr>
            <a:t>Contenido en formas que sea pedagógicamente más poderosas, adaptadas a las variantes de las ideas previas, a los diferentes niveles de comprensión y dificultades de aprendizaje de los estudiantes individuales.</a:t>
          </a:r>
        </a:p>
      </dsp:txBody>
      <dsp:txXfrm>
        <a:off x="9457159" y="5846743"/>
        <a:ext cx="2690068" cy="10095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1AD731-FD3E-4314-A2B3-C81394E60F9A}">
      <dsp:nvSpPr>
        <dsp:cNvPr id="0" name=""/>
        <dsp:cNvSpPr/>
      </dsp:nvSpPr>
      <dsp:spPr>
        <a:xfrm>
          <a:off x="6059543" y="5826517"/>
          <a:ext cx="684335" cy="655461"/>
        </a:xfrm>
        <a:custGeom>
          <a:avLst/>
          <a:gdLst/>
          <a:ahLst/>
          <a:cxnLst/>
          <a:rect l="0" t="0" r="0" b="0"/>
          <a:pathLst>
            <a:path>
              <a:moveTo>
                <a:pt x="0" y="0"/>
              </a:moveTo>
              <a:lnTo>
                <a:pt x="342167" y="0"/>
              </a:lnTo>
              <a:lnTo>
                <a:pt x="342167" y="655461"/>
              </a:lnTo>
              <a:lnTo>
                <a:pt x="684335" y="65546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6378021" y="6130557"/>
        <a:ext cx="47379" cy="47379"/>
      </dsp:txXfrm>
    </dsp:sp>
    <dsp:sp modelId="{4C46AA8F-82E0-4095-ACFF-F9B25A72B3A5}">
      <dsp:nvSpPr>
        <dsp:cNvPr id="0" name=""/>
        <dsp:cNvSpPr/>
      </dsp:nvSpPr>
      <dsp:spPr>
        <a:xfrm>
          <a:off x="6059543" y="5444134"/>
          <a:ext cx="674117" cy="382382"/>
        </a:xfrm>
        <a:custGeom>
          <a:avLst/>
          <a:gdLst/>
          <a:ahLst/>
          <a:cxnLst/>
          <a:rect l="0" t="0" r="0" b="0"/>
          <a:pathLst>
            <a:path>
              <a:moveTo>
                <a:pt x="0" y="382382"/>
              </a:moveTo>
              <a:lnTo>
                <a:pt x="337058" y="382382"/>
              </a:lnTo>
              <a:lnTo>
                <a:pt x="337058" y="0"/>
              </a:lnTo>
              <a:lnTo>
                <a:pt x="674117"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6377226" y="5615950"/>
        <a:ext cx="38750" cy="38750"/>
      </dsp:txXfrm>
    </dsp:sp>
    <dsp:sp modelId="{61BDC9B5-6047-49CD-8254-073EECF8A3D8}">
      <dsp:nvSpPr>
        <dsp:cNvPr id="0" name=""/>
        <dsp:cNvSpPr/>
      </dsp:nvSpPr>
      <dsp:spPr>
        <a:xfrm>
          <a:off x="4407837" y="4108281"/>
          <a:ext cx="91440" cy="1718235"/>
        </a:xfrm>
        <a:custGeom>
          <a:avLst/>
          <a:gdLst/>
          <a:ahLst/>
          <a:cxnLst/>
          <a:rect l="0" t="0" r="0" b="0"/>
          <a:pathLst>
            <a:path>
              <a:moveTo>
                <a:pt x="45720" y="0"/>
              </a:moveTo>
              <a:lnTo>
                <a:pt x="80453" y="0"/>
              </a:lnTo>
              <a:lnTo>
                <a:pt x="80453" y="1718235"/>
              </a:lnTo>
              <a:lnTo>
                <a:pt x="115186" y="171823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S" sz="600" kern="1200"/>
        </a:p>
      </dsp:txBody>
      <dsp:txXfrm>
        <a:off x="4410566" y="4924408"/>
        <a:ext cx="85981" cy="85981"/>
      </dsp:txXfrm>
    </dsp:sp>
    <dsp:sp modelId="{F7B074BA-D14C-4529-86BF-51EF1FA08053}">
      <dsp:nvSpPr>
        <dsp:cNvPr id="0" name=""/>
        <dsp:cNvSpPr/>
      </dsp:nvSpPr>
      <dsp:spPr>
        <a:xfrm>
          <a:off x="8367288" y="2055572"/>
          <a:ext cx="288435" cy="1807321"/>
        </a:xfrm>
        <a:custGeom>
          <a:avLst/>
          <a:gdLst/>
          <a:ahLst/>
          <a:cxnLst/>
          <a:rect l="0" t="0" r="0" b="0"/>
          <a:pathLst>
            <a:path>
              <a:moveTo>
                <a:pt x="0" y="0"/>
              </a:moveTo>
              <a:lnTo>
                <a:pt x="144217" y="0"/>
              </a:lnTo>
              <a:lnTo>
                <a:pt x="144217" y="1807321"/>
              </a:lnTo>
              <a:lnTo>
                <a:pt x="288435" y="180732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8465751" y="2913478"/>
        <a:ext cx="91509" cy="91509"/>
      </dsp:txXfrm>
    </dsp:sp>
    <dsp:sp modelId="{58C30165-C795-4E4D-974C-7B32B020D451}">
      <dsp:nvSpPr>
        <dsp:cNvPr id="0" name=""/>
        <dsp:cNvSpPr/>
      </dsp:nvSpPr>
      <dsp:spPr>
        <a:xfrm>
          <a:off x="8367288" y="2055572"/>
          <a:ext cx="288435" cy="1161974"/>
        </a:xfrm>
        <a:custGeom>
          <a:avLst/>
          <a:gdLst/>
          <a:ahLst/>
          <a:cxnLst/>
          <a:rect l="0" t="0" r="0" b="0"/>
          <a:pathLst>
            <a:path>
              <a:moveTo>
                <a:pt x="0" y="0"/>
              </a:moveTo>
              <a:lnTo>
                <a:pt x="144217" y="0"/>
              </a:lnTo>
              <a:lnTo>
                <a:pt x="144217" y="1161974"/>
              </a:lnTo>
              <a:lnTo>
                <a:pt x="288435" y="116197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8481575" y="2606628"/>
        <a:ext cx="59861" cy="59861"/>
      </dsp:txXfrm>
    </dsp:sp>
    <dsp:sp modelId="{1D0A91C5-C4F3-4E77-A721-8F89BAFE2A7B}">
      <dsp:nvSpPr>
        <dsp:cNvPr id="0" name=""/>
        <dsp:cNvSpPr/>
      </dsp:nvSpPr>
      <dsp:spPr>
        <a:xfrm>
          <a:off x="8367288" y="2055572"/>
          <a:ext cx="288435" cy="589074"/>
        </a:xfrm>
        <a:custGeom>
          <a:avLst/>
          <a:gdLst/>
          <a:ahLst/>
          <a:cxnLst/>
          <a:rect l="0" t="0" r="0" b="0"/>
          <a:pathLst>
            <a:path>
              <a:moveTo>
                <a:pt x="0" y="0"/>
              </a:moveTo>
              <a:lnTo>
                <a:pt x="144217" y="0"/>
              </a:lnTo>
              <a:lnTo>
                <a:pt x="144217" y="589074"/>
              </a:lnTo>
              <a:lnTo>
                <a:pt x="288435" y="58907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8495109" y="2333712"/>
        <a:ext cx="32794" cy="32794"/>
      </dsp:txXfrm>
    </dsp:sp>
    <dsp:sp modelId="{3F6963F3-AC04-4A85-9518-030F5D3FED20}">
      <dsp:nvSpPr>
        <dsp:cNvPr id="0" name=""/>
        <dsp:cNvSpPr/>
      </dsp:nvSpPr>
      <dsp:spPr>
        <a:xfrm>
          <a:off x="8367288" y="2009852"/>
          <a:ext cx="288435" cy="91440"/>
        </a:xfrm>
        <a:custGeom>
          <a:avLst/>
          <a:gdLst/>
          <a:ahLst/>
          <a:cxnLst/>
          <a:rect l="0" t="0" r="0" b="0"/>
          <a:pathLst>
            <a:path>
              <a:moveTo>
                <a:pt x="0" y="45720"/>
              </a:moveTo>
              <a:lnTo>
                <a:pt x="144217" y="45720"/>
              </a:lnTo>
              <a:lnTo>
                <a:pt x="144217" y="45965"/>
              </a:lnTo>
              <a:lnTo>
                <a:pt x="288435" y="4596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8504295" y="2048361"/>
        <a:ext cx="14421" cy="14421"/>
      </dsp:txXfrm>
    </dsp:sp>
    <dsp:sp modelId="{299A67F6-B0DD-47F4-8D93-17E7D6DD5BC8}">
      <dsp:nvSpPr>
        <dsp:cNvPr id="0" name=""/>
        <dsp:cNvSpPr/>
      </dsp:nvSpPr>
      <dsp:spPr>
        <a:xfrm>
          <a:off x="8367288" y="1368569"/>
          <a:ext cx="288435" cy="687002"/>
        </a:xfrm>
        <a:custGeom>
          <a:avLst/>
          <a:gdLst/>
          <a:ahLst/>
          <a:cxnLst/>
          <a:rect l="0" t="0" r="0" b="0"/>
          <a:pathLst>
            <a:path>
              <a:moveTo>
                <a:pt x="0" y="687002"/>
              </a:moveTo>
              <a:lnTo>
                <a:pt x="144217" y="687002"/>
              </a:lnTo>
              <a:lnTo>
                <a:pt x="144217" y="0"/>
              </a:lnTo>
              <a:lnTo>
                <a:pt x="288435"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8492879" y="1693443"/>
        <a:ext cx="37254" cy="37254"/>
      </dsp:txXfrm>
    </dsp:sp>
    <dsp:sp modelId="{3595D00F-C30A-4B2D-9578-49E8498EEAEB}">
      <dsp:nvSpPr>
        <dsp:cNvPr id="0" name=""/>
        <dsp:cNvSpPr/>
      </dsp:nvSpPr>
      <dsp:spPr>
        <a:xfrm>
          <a:off x="6059835" y="2009852"/>
          <a:ext cx="770933" cy="91440"/>
        </a:xfrm>
        <a:custGeom>
          <a:avLst/>
          <a:gdLst/>
          <a:ahLst/>
          <a:cxnLst/>
          <a:rect l="0" t="0" r="0" b="0"/>
          <a:pathLst>
            <a:path>
              <a:moveTo>
                <a:pt x="0" y="45738"/>
              </a:moveTo>
              <a:lnTo>
                <a:pt x="385466" y="45738"/>
              </a:lnTo>
              <a:lnTo>
                <a:pt x="385466" y="45720"/>
              </a:lnTo>
              <a:lnTo>
                <a:pt x="770933"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6426029" y="2036298"/>
        <a:ext cx="38546" cy="38546"/>
      </dsp:txXfrm>
    </dsp:sp>
    <dsp:sp modelId="{2259FE20-7D4D-4525-A633-C0A13EAB6DC2}">
      <dsp:nvSpPr>
        <dsp:cNvPr id="0" name=""/>
        <dsp:cNvSpPr/>
      </dsp:nvSpPr>
      <dsp:spPr>
        <a:xfrm>
          <a:off x="4407837" y="2055590"/>
          <a:ext cx="91440" cy="2052690"/>
        </a:xfrm>
        <a:custGeom>
          <a:avLst/>
          <a:gdLst/>
          <a:ahLst/>
          <a:cxnLst/>
          <a:rect l="0" t="0" r="0" b="0"/>
          <a:pathLst>
            <a:path>
              <a:moveTo>
                <a:pt x="45720" y="2052690"/>
              </a:moveTo>
              <a:lnTo>
                <a:pt x="80598" y="2052690"/>
              </a:lnTo>
              <a:lnTo>
                <a:pt x="80598" y="0"/>
              </a:lnTo>
              <a:lnTo>
                <a:pt x="115477"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4402211" y="3030589"/>
        <a:ext cx="102693" cy="102693"/>
      </dsp:txXfrm>
    </dsp:sp>
    <dsp:sp modelId="{CD38DF78-8035-403C-B719-5DDA6EC714FB}">
      <dsp:nvSpPr>
        <dsp:cNvPr id="0" name=""/>
        <dsp:cNvSpPr/>
      </dsp:nvSpPr>
      <dsp:spPr>
        <a:xfrm>
          <a:off x="2823633" y="2976053"/>
          <a:ext cx="93405" cy="1132228"/>
        </a:xfrm>
        <a:custGeom>
          <a:avLst/>
          <a:gdLst/>
          <a:ahLst/>
          <a:cxnLst/>
          <a:rect l="0" t="0" r="0" b="0"/>
          <a:pathLst>
            <a:path>
              <a:moveTo>
                <a:pt x="0" y="0"/>
              </a:moveTo>
              <a:lnTo>
                <a:pt x="46702" y="0"/>
              </a:lnTo>
              <a:lnTo>
                <a:pt x="46702" y="1132228"/>
              </a:lnTo>
              <a:lnTo>
                <a:pt x="93405" y="113222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2841933" y="3513765"/>
        <a:ext cx="56803" cy="56803"/>
      </dsp:txXfrm>
    </dsp:sp>
    <dsp:sp modelId="{04A3EA9E-361B-484F-85B2-F8E89A8AC055}">
      <dsp:nvSpPr>
        <dsp:cNvPr id="0" name=""/>
        <dsp:cNvSpPr/>
      </dsp:nvSpPr>
      <dsp:spPr>
        <a:xfrm>
          <a:off x="6537708" y="446350"/>
          <a:ext cx="532004" cy="91440"/>
        </a:xfrm>
        <a:custGeom>
          <a:avLst/>
          <a:gdLst/>
          <a:ahLst/>
          <a:cxnLst/>
          <a:rect l="0" t="0" r="0" b="0"/>
          <a:pathLst>
            <a:path>
              <a:moveTo>
                <a:pt x="0" y="58354"/>
              </a:moveTo>
              <a:lnTo>
                <a:pt x="266002" y="58354"/>
              </a:lnTo>
              <a:lnTo>
                <a:pt x="266002" y="45720"/>
              </a:lnTo>
              <a:lnTo>
                <a:pt x="532004"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6790407" y="478766"/>
        <a:ext cx="26607" cy="26607"/>
      </dsp:txXfrm>
    </dsp:sp>
    <dsp:sp modelId="{E3B154FF-5B5B-4B3D-8EED-11074381327E}">
      <dsp:nvSpPr>
        <dsp:cNvPr id="0" name=""/>
        <dsp:cNvSpPr/>
      </dsp:nvSpPr>
      <dsp:spPr>
        <a:xfrm>
          <a:off x="4467601" y="234225"/>
          <a:ext cx="533587" cy="270479"/>
        </a:xfrm>
        <a:custGeom>
          <a:avLst/>
          <a:gdLst/>
          <a:ahLst/>
          <a:cxnLst/>
          <a:rect l="0" t="0" r="0" b="0"/>
          <a:pathLst>
            <a:path>
              <a:moveTo>
                <a:pt x="0" y="0"/>
              </a:moveTo>
              <a:lnTo>
                <a:pt x="266793" y="0"/>
              </a:lnTo>
              <a:lnTo>
                <a:pt x="266793" y="270479"/>
              </a:lnTo>
              <a:lnTo>
                <a:pt x="533587" y="27047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4719439" y="354509"/>
        <a:ext cx="29911" cy="29911"/>
      </dsp:txXfrm>
    </dsp:sp>
    <dsp:sp modelId="{9E978EC3-B73B-4604-9D9B-6D24AB5A0F5A}">
      <dsp:nvSpPr>
        <dsp:cNvPr id="0" name=""/>
        <dsp:cNvSpPr/>
      </dsp:nvSpPr>
      <dsp:spPr>
        <a:xfrm>
          <a:off x="2823633" y="234225"/>
          <a:ext cx="107448" cy="2741827"/>
        </a:xfrm>
        <a:custGeom>
          <a:avLst/>
          <a:gdLst/>
          <a:ahLst/>
          <a:cxnLst/>
          <a:rect l="0" t="0" r="0" b="0"/>
          <a:pathLst>
            <a:path>
              <a:moveTo>
                <a:pt x="0" y="2741827"/>
              </a:moveTo>
              <a:lnTo>
                <a:pt x="53724" y="2741827"/>
              </a:lnTo>
              <a:lnTo>
                <a:pt x="53724" y="0"/>
              </a:lnTo>
              <a:lnTo>
                <a:pt x="107448"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2808759" y="1536541"/>
        <a:ext cx="137196" cy="137196"/>
      </dsp:txXfrm>
    </dsp:sp>
    <dsp:sp modelId="{D550B726-88EC-4E0D-9006-14AABE791A59}">
      <dsp:nvSpPr>
        <dsp:cNvPr id="0" name=""/>
        <dsp:cNvSpPr/>
      </dsp:nvSpPr>
      <dsp:spPr>
        <a:xfrm>
          <a:off x="858910" y="2976053"/>
          <a:ext cx="428202" cy="375901"/>
        </a:xfrm>
        <a:custGeom>
          <a:avLst/>
          <a:gdLst/>
          <a:ahLst/>
          <a:cxnLst/>
          <a:rect l="0" t="0" r="0" b="0"/>
          <a:pathLst>
            <a:path>
              <a:moveTo>
                <a:pt x="0" y="375901"/>
              </a:moveTo>
              <a:lnTo>
                <a:pt x="214101" y="375901"/>
              </a:lnTo>
              <a:lnTo>
                <a:pt x="214101" y="0"/>
              </a:lnTo>
              <a:lnTo>
                <a:pt x="428202"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latin typeface="Arial" panose="020B0604020202020204" pitchFamily="34" charset="0"/>
            <a:cs typeface="Arial" panose="020B0604020202020204" pitchFamily="34" charset="0"/>
          </a:endParaRPr>
        </a:p>
      </dsp:txBody>
      <dsp:txXfrm>
        <a:off x="1058767" y="3149759"/>
        <a:ext cx="28489" cy="28489"/>
      </dsp:txXfrm>
    </dsp:sp>
    <dsp:sp modelId="{87C0C723-E3E6-4FDC-B5BD-FE92C449DD77}">
      <dsp:nvSpPr>
        <dsp:cNvPr id="0" name=""/>
        <dsp:cNvSpPr/>
      </dsp:nvSpPr>
      <dsp:spPr>
        <a:xfrm rot="16200000">
          <a:off x="-2686533" y="2922500"/>
          <a:ext cx="6231978" cy="85890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MX" sz="2800" b="1" kern="1200" dirty="0">
              <a:latin typeface="Arial" panose="020B0604020202020204" pitchFamily="34" charset="0"/>
              <a:cs typeface="Arial" panose="020B0604020202020204" pitchFamily="34" charset="0"/>
            </a:rPr>
            <a:t>El conocimiento didáctico de contenido:</a:t>
          </a:r>
          <a:endParaRPr lang="es-ES" sz="2800" kern="1200" dirty="0">
            <a:latin typeface="Arial" panose="020B0604020202020204" pitchFamily="34" charset="0"/>
            <a:cs typeface="Arial" panose="020B0604020202020204" pitchFamily="34" charset="0"/>
          </a:endParaRPr>
        </a:p>
      </dsp:txBody>
      <dsp:txXfrm>
        <a:off x="-2686533" y="2922500"/>
        <a:ext cx="6231978" cy="858909"/>
      </dsp:txXfrm>
    </dsp:sp>
    <dsp:sp modelId="{A5219165-04DA-427D-BD45-AE20A3122A09}">
      <dsp:nvSpPr>
        <dsp:cNvPr id="0" name=""/>
        <dsp:cNvSpPr/>
      </dsp:nvSpPr>
      <dsp:spPr>
        <a:xfrm>
          <a:off x="1287113" y="2741827"/>
          <a:ext cx="1536519" cy="468451"/>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Se reconocen los planteamientos de</a:t>
          </a:r>
          <a:endParaRPr lang="es-ES" sz="1200" kern="1200" dirty="0">
            <a:latin typeface="Arial" panose="020B0604020202020204" pitchFamily="34" charset="0"/>
            <a:cs typeface="Arial" panose="020B0604020202020204" pitchFamily="34" charset="0"/>
          </a:endParaRPr>
        </a:p>
      </dsp:txBody>
      <dsp:txXfrm>
        <a:off x="1287113" y="2741827"/>
        <a:ext cx="1536519" cy="468451"/>
      </dsp:txXfrm>
    </dsp:sp>
    <dsp:sp modelId="{E624E853-E452-46A7-8162-55304FCED33D}">
      <dsp:nvSpPr>
        <dsp:cNvPr id="0" name=""/>
        <dsp:cNvSpPr/>
      </dsp:nvSpPr>
      <dsp:spPr>
        <a:xfrm>
          <a:off x="2931082" y="0"/>
          <a:ext cx="1536519" cy="468451"/>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err="1">
              <a:latin typeface="Arial" panose="020B0604020202020204" pitchFamily="34" charset="0"/>
              <a:cs typeface="Arial" panose="020B0604020202020204" pitchFamily="34" charset="0"/>
            </a:rPr>
            <a:t>Shulman</a:t>
          </a:r>
          <a:endParaRPr lang="es-ES" sz="1200" kern="1200" dirty="0">
            <a:latin typeface="Arial" panose="020B0604020202020204" pitchFamily="34" charset="0"/>
            <a:cs typeface="Arial" panose="020B0604020202020204" pitchFamily="34" charset="0"/>
          </a:endParaRPr>
        </a:p>
      </dsp:txBody>
      <dsp:txXfrm>
        <a:off x="2931082" y="0"/>
        <a:ext cx="1536519" cy="468451"/>
      </dsp:txXfrm>
    </dsp:sp>
    <dsp:sp modelId="{0305B15B-2411-45FB-A584-0FB263CDFE27}">
      <dsp:nvSpPr>
        <dsp:cNvPr id="0" name=""/>
        <dsp:cNvSpPr/>
      </dsp:nvSpPr>
      <dsp:spPr>
        <a:xfrm>
          <a:off x="5001188" y="0"/>
          <a:ext cx="1536519" cy="1009409"/>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Por inaugurar este tipo de conocimiento, como particular del conocimiento profesional del profesor </a:t>
          </a:r>
        </a:p>
      </dsp:txBody>
      <dsp:txXfrm>
        <a:off x="5001188" y="0"/>
        <a:ext cx="1536519" cy="1009409"/>
      </dsp:txXfrm>
    </dsp:sp>
    <dsp:sp modelId="{1ABD6682-71F3-451C-B7B1-6F008CA4E0A7}">
      <dsp:nvSpPr>
        <dsp:cNvPr id="0" name=""/>
        <dsp:cNvSpPr/>
      </dsp:nvSpPr>
      <dsp:spPr>
        <a:xfrm>
          <a:off x="7069713" y="0"/>
          <a:ext cx="3439530" cy="984140"/>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plantea que dentro de esta taxonomía de conocimientos, es el Conocimiento Pedagógico del Contenido el que adquiere particular interés porque identifica los cuerpos de conocimientos distintivos para la enseñanza.</a:t>
          </a:r>
        </a:p>
      </dsp:txBody>
      <dsp:txXfrm>
        <a:off x="7069713" y="0"/>
        <a:ext cx="3439530" cy="984140"/>
      </dsp:txXfrm>
    </dsp:sp>
    <dsp:sp modelId="{393439D8-4AAA-4FF4-84FA-210EA5B9B8C3}">
      <dsp:nvSpPr>
        <dsp:cNvPr id="0" name=""/>
        <dsp:cNvSpPr/>
      </dsp:nvSpPr>
      <dsp:spPr>
        <a:xfrm>
          <a:off x="2917038" y="3874056"/>
          <a:ext cx="1536519" cy="468451"/>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err="1">
              <a:latin typeface="Arial" panose="020B0604020202020204" pitchFamily="34" charset="0"/>
              <a:cs typeface="Arial" panose="020B0604020202020204" pitchFamily="34" charset="0"/>
            </a:rPr>
            <a:t>Magnusson</a:t>
          </a:r>
          <a:endParaRPr lang="es-ES" sz="1200" kern="1200" dirty="0">
            <a:latin typeface="Arial" panose="020B0604020202020204" pitchFamily="34" charset="0"/>
            <a:cs typeface="Arial" panose="020B0604020202020204" pitchFamily="34" charset="0"/>
          </a:endParaRPr>
        </a:p>
      </dsp:txBody>
      <dsp:txXfrm>
        <a:off x="2917038" y="3874056"/>
        <a:ext cx="1536519" cy="468451"/>
      </dsp:txXfrm>
    </dsp:sp>
    <dsp:sp modelId="{8BB90984-87D0-4B5B-BFFC-51EFF6EDDFC0}">
      <dsp:nvSpPr>
        <dsp:cNvPr id="0" name=""/>
        <dsp:cNvSpPr/>
      </dsp:nvSpPr>
      <dsp:spPr>
        <a:xfrm>
          <a:off x="4523315" y="1599984"/>
          <a:ext cx="1536519" cy="911212"/>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por plantear componentes en relación con la constitución de este tipo de conocimiento.</a:t>
          </a:r>
          <a:endParaRPr lang="es-ES" sz="1200" kern="1200" dirty="0">
            <a:latin typeface="Arial" panose="020B0604020202020204" pitchFamily="34" charset="0"/>
            <a:cs typeface="Arial" panose="020B0604020202020204" pitchFamily="34" charset="0"/>
          </a:endParaRPr>
        </a:p>
      </dsp:txBody>
      <dsp:txXfrm>
        <a:off x="4523315" y="1599984"/>
        <a:ext cx="1536519" cy="911212"/>
      </dsp:txXfrm>
    </dsp:sp>
    <dsp:sp modelId="{E9EB9AA7-5C8A-483D-BB7C-C076A66D0D56}">
      <dsp:nvSpPr>
        <dsp:cNvPr id="0" name=""/>
        <dsp:cNvSpPr/>
      </dsp:nvSpPr>
      <dsp:spPr>
        <a:xfrm>
          <a:off x="6830769" y="1462414"/>
          <a:ext cx="1536519" cy="1186315"/>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err="1">
              <a:latin typeface="Arial" panose="020B0604020202020204" pitchFamily="34" charset="0"/>
              <a:cs typeface="Arial" panose="020B0604020202020204" pitchFamily="34" charset="0"/>
            </a:rPr>
            <a:t>Magnusson</a:t>
          </a:r>
          <a:r>
            <a:rPr lang="es-MX" sz="1200" kern="1200" dirty="0">
              <a:latin typeface="Arial" panose="020B0604020202020204" pitchFamily="34" charset="0"/>
              <a:cs typeface="Arial" panose="020B0604020202020204" pitchFamily="34" charset="0"/>
            </a:rPr>
            <a:t>, </a:t>
          </a:r>
          <a:r>
            <a:rPr lang="es-MX" sz="1200" kern="1200" dirty="0" err="1">
              <a:latin typeface="Arial" panose="020B0604020202020204" pitchFamily="34" charset="0"/>
              <a:cs typeface="Arial" panose="020B0604020202020204" pitchFamily="34" charset="0"/>
            </a:rPr>
            <a:t>Krajcik</a:t>
          </a:r>
          <a:r>
            <a:rPr lang="es-MX" sz="1200" kern="1200" dirty="0">
              <a:latin typeface="Arial" panose="020B0604020202020204" pitchFamily="34" charset="0"/>
              <a:cs typeface="Arial" panose="020B0604020202020204" pitchFamily="34" charset="0"/>
            </a:rPr>
            <a:t> y </a:t>
          </a:r>
          <a:r>
            <a:rPr lang="es-MX" sz="1200" kern="1200" dirty="0" err="1">
              <a:latin typeface="Arial" panose="020B0604020202020204" pitchFamily="34" charset="0"/>
              <a:cs typeface="Arial" panose="020B0604020202020204" pitchFamily="34" charset="0"/>
            </a:rPr>
            <a:t>Borko</a:t>
          </a:r>
          <a:r>
            <a:rPr lang="es-MX" sz="1200" kern="1200" dirty="0">
              <a:latin typeface="Arial" panose="020B0604020202020204" pitchFamily="34" charset="0"/>
              <a:cs typeface="Arial" panose="020B0604020202020204" pitchFamily="34" charset="0"/>
            </a:rPr>
            <a:t> definieron el conocimiento pedagógico del contenido como el conjunto de cinco componentes:</a:t>
          </a:r>
          <a:endParaRPr lang="es-ES" sz="1200" kern="1200" dirty="0">
            <a:latin typeface="Arial" panose="020B0604020202020204" pitchFamily="34" charset="0"/>
            <a:cs typeface="Arial" panose="020B0604020202020204" pitchFamily="34" charset="0"/>
          </a:endParaRPr>
        </a:p>
      </dsp:txBody>
      <dsp:txXfrm>
        <a:off x="6830769" y="1462414"/>
        <a:ext cx="1536519" cy="1186315"/>
      </dsp:txXfrm>
    </dsp:sp>
    <dsp:sp modelId="{8527DD3D-6E5F-41C7-98A0-826F42991BAF}">
      <dsp:nvSpPr>
        <dsp:cNvPr id="0" name=""/>
        <dsp:cNvSpPr/>
      </dsp:nvSpPr>
      <dsp:spPr>
        <a:xfrm>
          <a:off x="8655724" y="1058410"/>
          <a:ext cx="3406479" cy="620318"/>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orientaciones hacia la enseñanza de las ciencias, lo que incluye un conocimiento del profesor de metas y acercamientos generales a la enseñanza de las ciencias.</a:t>
          </a:r>
        </a:p>
      </dsp:txBody>
      <dsp:txXfrm>
        <a:off x="8655724" y="1058410"/>
        <a:ext cx="3406479" cy="620318"/>
      </dsp:txXfrm>
    </dsp:sp>
    <dsp:sp modelId="{8161EA5C-9AD5-4645-978C-C8BB60FBA7BA}">
      <dsp:nvSpPr>
        <dsp:cNvPr id="0" name=""/>
        <dsp:cNvSpPr/>
      </dsp:nvSpPr>
      <dsp:spPr>
        <a:xfrm>
          <a:off x="8655724" y="1795841"/>
          <a:ext cx="3439591" cy="519952"/>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conocimiento del currículo de ciencias, incluyendo estándares nacionales, estatales y distritales y currículo de ciencia específico.</a:t>
          </a:r>
        </a:p>
      </dsp:txBody>
      <dsp:txXfrm>
        <a:off x="8655724" y="1795841"/>
        <a:ext cx="3439591" cy="519952"/>
      </dsp:txXfrm>
    </dsp:sp>
    <dsp:sp modelId="{792CC5A9-F5C3-4CDD-8D91-10F6B99EEF04}">
      <dsp:nvSpPr>
        <dsp:cNvPr id="0" name=""/>
        <dsp:cNvSpPr/>
      </dsp:nvSpPr>
      <dsp:spPr>
        <a:xfrm>
          <a:off x="8655724" y="2432907"/>
          <a:ext cx="3440098" cy="423479"/>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conocimiento de evaluación de las ciencias, incluyendo qué y cómo evaluar a los estudiantes.</a:t>
          </a:r>
        </a:p>
      </dsp:txBody>
      <dsp:txXfrm>
        <a:off x="8655724" y="2432907"/>
        <a:ext cx="3440098" cy="423479"/>
      </dsp:txXfrm>
    </dsp:sp>
    <dsp:sp modelId="{16B0D446-187A-4C3F-AFD7-C6D744F225A9}">
      <dsp:nvSpPr>
        <dsp:cNvPr id="0" name=""/>
        <dsp:cNvSpPr/>
      </dsp:nvSpPr>
      <dsp:spPr>
        <a:xfrm>
          <a:off x="8655724" y="2973499"/>
          <a:ext cx="3409107" cy="488093"/>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conocimiento de estrategias instructivas de ciencia, incluyendo representaciones, actividades y métodos.</a:t>
          </a:r>
        </a:p>
      </dsp:txBody>
      <dsp:txXfrm>
        <a:off x="8655724" y="2973499"/>
        <a:ext cx="3409107" cy="488093"/>
      </dsp:txXfrm>
    </dsp:sp>
    <dsp:sp modelId="{EC2EB43E-E132-47AE-9E47-274757B2B78E}">
      <dsp:nvSpPr>
        <dsp:cNvPr id="0" name=""/>
        <dsp:cNvSpPr/>
      </dsp:nvSpPr>
      <dsp:spPr>
        <a:xfrm>
          <a:off x="8655724" y="3578705"/>
          <a:ext cx="3439591" cy="568376"/>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conocimiento de la comprensión de ciencia de los estudiantes, lo cual incluye concepciones comunes y áreas de dificultad.</a:t>
          </a:r>
        </a:p>
      </dsp:txBody>
      <dsp:txXfrm>
        <a:off x="8655724" y="3578705"/>
        <a:ext cx="3439591" cy="568376"/>
      </dsp:txXfrm>
    </dsp:sp>
    <dsp:sp modelId="{A8BAF885-5935-43B7-9B33-74A54FECF8A8}">
      <dsp:nvSpPr>
        <dsp:cNvPr id="0" name=""/>
        <dsp:cNvSpPr/>
      </dsp:nvSpPr>
      <dsp:spPr>
        <a:xfrm>
          <a:off x="4523024" y="5417278"/>
          <a:ext cx="1536519" cy="818477"/>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plantea que respecto al modelo propuesto, se deben reconocer dos ideas importantes. </a:t>
          </a:r>
        </a:p>
      </dsp:txBody>
      <dsp:txXfrm>
        <a:off x="4523024" y="5417278"/>
        <a:ext cx="1536519" cy="818477"/>
      </dsp:txXfrm>
    </dsp:sp>
    <dsp:sp modelId="{D39F4F09-BB00-4095-9ACF-67583728337D}">
      <dsp:nvSpPr>
        <dsp:cNvPr id="0" name=""/>
        <dsp:cNvSpPr/>
      </dsp:nvSpPr>
      <dsp:spPr>
        <a:xfrm>
          <a:off x="6733661" y="5078517"/>
          <a:ext cx="4313779" cy="731233"/>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Primero, que los componentes individuales que se señalan, indican que hay diferente tipos de conocimiento pedagógico específicos de la materia, que son usados al enseñar ciencia.</a:t>
          </a:r>
        </a:p>
      </dsp:txBody>
      <dsp:txXfrm>
        <a:off x="6733661" y="5078517"/>
        <a:ext cx="4313779" cy="731233"/>
      </dsp:txXfrm>
    </dsp:sp>
    <dsp:sp modelId="{8065A10F-C061-41BB-BC3A-A7FD30E0F57E}">
      <dsp:nvSpPr>
        <dsp:cNvPr id="0" name=""/>
        <dsp:cNvSpPr/>
      </dsp:nvSpPr>
      <dsp:spPr>
        <a:xfrm>
          <a:off x="6743878" y="6109620"/>
          <a:ext cx="3875179" cy="744715"/>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t>Segundo, al designar estos componentes como una parte de un constructo único o de un solo constructo (CPC), indicamos que los componentes funcionan como parte de un todo.</a:t>
          </a:r>
        </a:p>
      </dsp:txBody>
      <dsp:txXfrm>
        <a:off x="6743878" y="6109620"/>
        <a:ext cx="3875179" cy="74471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D4A753-99B2-4283-B9D1-90BF6FE5F69B}">
      <dsp:nvSpPr>
        <dsp:cNvPr id="0" name=""/>
        <dsp:cNvSpPr/>
      </dsp:nvSpPr>
      <dsp:spPr>
        <a:xfrm>
          <a:off x="5226808" y="2184522"/>
          <a:ext cx="576097" cy="1297992"/>
        </a:xfrm>
        <a:custGeom>
          <a:avLst/>
          <a:gdLst/>
          <a:ahLst/>
          <a:cxnLst/>
          <a:rect l="0" t="0" r="0" b="0"/>
          <a:pathLst>
            <a:path>
              <a:moveTo>
                <a:pt x="0" y="0"/>
              </a:moveTo>
              <a:lnTo>
                <a:pt x="0" y="1242712"/>
              </a:lnTo>
              <a:lnTo>
                <a:pt x="576097" y="1242712"/>
              </a:lnTo>
              <a:lnTo>
                <a:pt x="576097" y="1297992"/>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7C0279B-B6C3-4676-AC2A-A80766B14348}">
      <dsp:nvSpPr>
        <dsp:cNvPr id="0" name=""/>
        <dsp:cNvSpPr/>
      </dsp:nvSpPr>
      <dsp:spPr>
        <a:xfrm>
          <a:off x="4723665" y="2184522"/>
          <a:ext cx="503142" cy="1304226"/>
        </a:xfrm>
        <a:custGeom>
          <a:avLst/>
          <a:gdLst/>
          <a:ahLst/>
          <a:cxnLst/>
          <a:rect l="0" t="0" r="0" b="0"/>
          <a:pathLst>
            <a:path>
              <a:moveTo>
                <a:pt x="503142" y="0"/>
              </a:moveTo>
              <a:lnTo>
                <a:pt x="503142" y="1248946"/>
              </a:lnTo>
              <a:lnTo>
                <a:pt x="0" y="1248946"/>
              </a:lnTo>
              <a:lnTo>
                <a:pt x="0" y="130422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6810B2-E409-413E-B227-01C81705BADD}">
      <dsp:nvSpPr>
        <dsp:cNvPr id="0" name=""/>
        <dsp:cNvSpPr/>
      </dsp:nvSpPr>
      <dsp:spPr>
        <a:xfrm>
          <a:off x="5226808" y="2184522"/>
          <a:ext cx="564333" cy="717709"/>
        </a:xfrm>
        <a:custGeom>
          <a:avLst/>
          <a:gdLst/>
          <a:ahLst/>
          <a:cxnLst/>
          <a:rect l="0" t="0" r="0" b="0"/>
          <a:pathLst>
            <a:path>
              <a:moveTo>
                <a:pt x="0" y="0"/>
              </a:moveTo>
              <a:lnTo>
                <a:pt x="0" y="662429"/>
              </a:lnTo>
              <a:lnTo>
                <a:pt x="564333" y="662429"/>
              </a:lnTo>
              <a:lnTo>
                <a:pt x="564333" y="717709"/>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2B08C82-7622-4DC6-8FE7-2FA2F35C9B0A}">
      <dsp:nvSpPr>
        <dsp:cNvPr id="0" name=""/>
        <dsp:cNvSpPr/>
      </dsp:nvSpPr>
      <dsp:spPr>
        <a:xfrm>
          <a:off x="4740633" y="2184522"/>
          <a:ext cx="486174" cy="720274"/>
        </a:xfrm>
        <a:custGeom>
          <a:avLst/>
          <a:gdLst/>
          <a:ahLst/>
          <a:cxnLst/>
          <a:rect l="0" t="0" r="0" b="0"/>
          <a:pathLst>
            <a:path>
              <a:moveTo>
                <a:pt x="486174" y="0"/>
              </a:moveTo>
              <a:lnTo>
                <a:pt x="486174" y="664994"/>
              </a:lnTo>
              <a:lnTo>
                <a:pt x="0" y="664994"/>
              </a:lnTo>
              <a:lnTo>
                <a:pt x="0" y="720274"/>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9067B3-434B-4196-BFFB-FA6CC393E12A}">
      <dsp:nvSpPr>
        <dsp:cNvPr id="0" name=""/>
        <dsp:cNvSpPr/>
      </dsp:nvSpPr>
      <dsp:spPr>
        <a:xfrm>
          <a:off x="5226808" y="2184522"/>
          <a:ext cx="518568" cy="164127"/>
        </a:xfrm>
        <a:custGeom>
          <a:avLst/>
          <a:gdLst/>
          <a:ahLst/>
          <a:cxnLst/>
          <a:rect l="0" t="0" r="0" b="0"/>
          <a:pathLst>
            <a:path>
              <a:moveTo>
                <a:pt x="0" y="0"/>
              </a:moveTo>
              <a:lnTo>
                <a:pt x="0" y="108847"/>
              </a:lnTo>
              <a:lnTo>
                <a:pt x="518568" y="108847"/>
              </a:lnTo>
              <a:lnTo>
                <a:pt x="518568" y="164127"/>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0B13D2D-70B4-4805-AF3B-96D2076C5E5B}">
      <dsp:nvSpPr>
        <dsp:cNvPr id="0" name=""/>
        <dsp:cNvSpPr/>
      </dsp:nvSpPr>
      <dsp:spPr>
        <a:xfrm>
          <a:off x="4689805" y="2184522"/>
          <a:ext cx="537003" cy="171903"/>
        </a:xfrm>
        <a:custGeom>
          <a:avLst/>
          <a:gdLst/>
          <a:ahLst/>
          <a:cxnLst/>
          <a:rect l="0" t="0" r="0" b="0"/>
          <a:pathLst>
            <a:path>
              <a:moveTo>
                <a:pt x="537003" y="0"/>
              </a:moveTo>
              <a:lnTo>
                <a:pt x="537003" y="116623"/>
              </a:lnTo>
              <a:lnTo>
                <a:pt x="0" y="116623"/>
              </a:lnTo>
              <a:lnTo>
                <a:pt x="0" y="17190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E6A6F22-9911-4BFE-8A58-77FE8B846D21}">
      <dsp:nvSpPr>
        <dsp:cNvPr id="0" name=""/>
        <dsp:cNvSpPr/>
      </dsp:nvSpPr>
      <dsp:spPr>
        <a:xfrm>
          <a:off x="5226808" y="723429"/>
          <a:ext cx="822609" cy="606622"/>
        </a:xfrm>
        <a:custGeom>
          <a:avLst/>
          <a:gdLst/>
          <a:ahLst/>
          <a:cxnLst/>
          <a:rect l="0" t="0" r="0" b="0"/>
          <a:pathLst>
            <a:path>
              <a:moveTo>
                <a:pt x="822609" y="0"/>
              </a:moveTo>
              <a:lnTo>
                <a:pt x="822609" y="551341"/>
              </a:lnTo>
              <a:lnTo>
                <a:pt x="0" y="551341"/>
              </a:lnTo>
              <a:lnTo>
                <a:pt x="0" y="60662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686D080-4831-4ED5-AE9A-66CCA3562B1C}">
      <dsp:nvSpPr>
        <dsp:cNvPr id="0" name=""/>
        <dsp:cNvSpPr/>
      </dsp:nvSpPr>
      <dsp:spPr>
        <a:xfrm>
          <a:off x="7922208" y="3931495"/>
          <a:ext cx="91440" cy="231541"/>
        </a:xfrm>
        <a:custGeom>
          <a:avLst/>
          <a:gdLst/>
          <a:ahLst/>
          <a:cxnLst/>
          <a:rect l="0" t="0" r="0" b="0"/>
          <a:pathLst>
            <a:path>
              <a:moveTo>
                <a:pt x="45720" y="0"/>
              </a:moveTo>
              <a:lnTo>
                <a:pt x="45720" y="176261"/>
              </a:lnTo>
              <a:lnTo>
                <a:pt x="56258" y="176261"/>
              </a:lnTo>
              <a:lnTo>
                <a:pt x="56258" y="23154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937B27-ABAD-4DB9-A8F3-4D4EF11E03EA}">
      <dsp:nvSpPr>
        <dsp:cNvPr id="0" name=""/>
        <dsp:cNvSpPr/>
      </dsp:nvSpPr>
      <dsp:spPr>
        <a:xfrm>
          <a:off x="7922208" y="2025223"/>
          <a:ext cx="91440" cy="315817"/>
        </a:xfrm>
        <a:custGeom>
          <a:avLst/>
          <a:gdLst/>
          <a:ahLst/>
          <a:cxnLst/>
          <a:rect l="0" t="0" r="0" b="0"/>
          <a:pathLst>
            <a:path>
              <a:moveTo>
                <a:pt x="49747" y="0"/>
              </a:moveTo>
              <a:lnTo>
                <a:pt x="49747" y="260537"/>
              </a:lnTo>
              <a:lnTo>
                <a:pt x="45720" y="260537"/>
              </a:lnTo>
              <a:lnTo>
                <a:pt x="45720" y="315817"/>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507985-CCF8-4D0F-A5A5-90915212465A}">
      <dsp:nvSpPr>
        <dsp:cNvPr id="0" name=""/>
        <dsp:cNvSpPr/>
      </dsp:nvSpPr>
      <dsp:spPr>
        <a:xfrm>
          <a:off x="6049417" y="723429"/>
          <a:ext cx="1922539" cy="607038"/>
        </a:xfrm>
        <a:custGeom>
          <a:avLst/>
          <a:gdLst/>
          <a:ahLst/>
          <a:cxnLst/>
          <a:rect l="0" t="0" r="0" b="0"/>
          <a:pathLst>
            <a:path>
              <a:moveTo>
                <a:pt x="0" y="0"/>
              </a:moveTo>
              <a:lnTo>
                <a:pt x="0" y="551758"/>
              </a:lnTo>
              <a:lnTo>
                <a:pt x="1922539" y="551758"/>
              </a:lnTo>
              <a:lnTo>
                <a:pt x="1922539" y="607038"/>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573B4C0-ACA5-40AC-951F-733397D96B0B}">
      <dsp:nvSpPr>
        <dsp:cNvPr id="0" name=""/>
        <dsp:cNvSpPr/>
      </dsp:nvSpPr>
      <dsp:spPr>
        <a:xfrm>
          <a:off x="9411251" y="2624264"/>
          <a:ext cx="91440" cy="399301"/>
        </a:xfrm>
        <a:custGeom>
          <a:avLst/>
          <a:gdLst/>
          <a:ahLst/>
          <a:cxnLst/>
          <a:rect l="0" t="0" r="0" b="0"/>
          <a:pathLst>
            <a:path>
              <a:moveTo>
                <a:pt x="45720" y="0"/>
              </a:moveTo>
              <a:lnTo>
                <a:pt x="45720" y="344021"/>
              </a:lnTo>
              <a:lnTo>
                <a:pt x="49282" y="344021"/>
              </a:lnTo>
              <a:lnTo>
                <a:pt x="49282" y="39930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72F9F3F-344F-4069-A553-A969B3D7AA3F}">
      <dsp:nvSpPr>
        <dsp:cNvPr id="0" name=""/>
        <dsp:cNvSpPr/>
      </dsp:nvSpPr>
      <dsp:spPr>
        <a:xfrm>
          <a:off x="6049417" y="723429"/>
          <a:ext cx="3407554" cy="589794"/>
        </a:xfrm>
        <a:custGeom>
          <a:avLst/>
          <a:gdLst/>
          <a:ahLst/>
          <a:cxnLst/>
          <a:rect l="0" t="0" r="0" b="0"/>
          <a:pathLst>
            <a:path>
              <a:moveTo>
                <a:pt x="0" y="0"/>
              </a:moveTo>
              <a:lnTo>
                <a:pt x="0" y="534514"/>
              </a:lnTo>
              <a:lnTo>
                <a:pt x="3407554" y="534514"/>
              </a:lnTo>
              <a:lnTo>
                <a:pt x="3407554" y="58979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771160-8C57-4643-A889-9B8EE0DB190F}">
      <dsp:nvSpPr>
        <dsp:cNvPr id="0" name=""/>
        <dsp:cNvSpPr/>
      </dsp:nvSpPr>
      <dsp:spPr>
        <a:xfrm>
          <a:off x="10641812" y="4163669"/>
          <a:ext cx="673716" cy="1008349"/>
        </a:xfrm>
        <a:custGeom>
          <a:avLst/>
          <a:gdLst/>
          <a:ahLst/>
          <a:cxnLst/>
          <a:rect l="0" t="0" r="0" b="0"/>
          <a:pathLst>
            <a:path>
              <a:moveTo>
                <a:pt x="673716" y="0"/>
              </a:moveTo>
              <a:lnTo>
                <a:pt x="673716" y="953069"/>
              </a:lnTo>
              <a:lnTo>
                <a:pt x="0" y="953069"/>
              </a:lnTo>
              <a:lnTo>
                <a:pt x="0" y="1008349"/>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0EA6A1-90F6-4084-8174-53AD6BFA7CDF}">
      <dsp:nvSpPr>
        <dsp:cNvPr id="0" name=""/>
        <dsp:cNvSpPr/>
      </dsp:nvSpPr>
      <dsp:spPr>
        <a:xfrm>
          <a:off x="6049417" y="723429"/>
          <a:ext cx="5266110" cy="556979"/>
        </a:xfrm>
        <a:custGeom>
          <a:avLst/>
          <a:gdLst/>
          <a:ahLst/>
          <a:cxnLst/>
          <a:rect l="0" t="0" r="0" b="0"/>
          <a:pathLst>
            <a:path>
              <a:moveTo>
                <a:pt x="0" y="0"/>
              </a:moveTo>
              <a:lnTo>
                <a:pt x="0" y="501699"/>
              </a:lnTo>
              <a:lnTo>
                <a:pt x="5266110" y="501699"/>
              </a:lnTo>
              <a:lnTo>
                <a:pt x="5266110" y="55697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B76686D-E06B-4008-8978-A00AF0D9FBE5}">
      <dsp:nvSpPr>
        <dsp:cNvPr id="0" name=""/>
        <dsp:cNvSpPr/>
      </dsp:nvSpPr>
      <dsp:spPr>
        <a:xfrm>
          <a:off x="2633934" y="723429"/>
          <a:ext cx="3415483" cy="595360"/>
        </a:xfrm>
        <a:custGeom>
          <a:avLst/>
          <a:gdLst/>
          <a:ahLst/>
          <a:cxnLst/>
          <a:rect l="0" t="0" r="0" b="0"/>
          <a:pathLst>
            <a:path>
              <a:moveTo>
                <a:pt x="3415483" y="0"/>
              </a:moveTo>
              <a:lnTo>
                <a:pt x="3415483" y="540080"/>
              </a:lnTo>
              <a:lnTo>
                <a:pt x="0" y="540080"/>
              </a:lnTo>
              <a:lnTo>
                <a:pt x="0" y="59536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2935530-D746-46C5-ADF2-DA45C2844C3C}">
      <dsp:nvSpPr>
        <dsp:cNvPr id="0" name=""/>
        <dsp:cNvSpPr/>
      </dsp:nvSpPr>
      <dsp:spPr>
        <a:xfrm>
          <a:off x="670116" y="2176928"/>
          <a:ext cx="91440" cy="550828"/>
        </a:xfrm>
        <a:custGeom>
          <a:avLst/>
          <a:gdLst/>
          <a:ahLst/>
          <a:cxnLst/>
          <a:rect l="0" t="0" r="0" b="0"/>
          <a:pathLst>
            <a:path>
              <a:moveTo>
                <a:pt x="47283" y="0"/>
              </a:moveTo>
              <a:lnTo>
                <a:pt x="47283" y="495548"/>
              </a:lnTo>
              <a:lnTo>
                <a:pt x="45720" y="495548"/>
              </a:lnTo>
              <a:lnTo>
                <a:pt x="45720" y="550828"/>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BA2F93C-DEEA-4277-97B3-556B82B3986F}">
      <dsp:nvSpPr>
        <dsp:cNvPr id="0" name=""/>
        <dsp:cNvSpPr/>
      </dsp:nvSpPr>
      <dsp:spPr>
        <a:xfrm>
          <a:off x="717399" y="723429"/>
          <a:ext cx="5332017" cy="596982"/>
        </a:xfrm>
        <a:custGeom>
          <a:avLst/>
          <a:gdLst/>
          <a:ahLst/>
          <a:cxnLst/>
          <a:rect l="0" t="0" r="0" b="0"/>
          <a:pathLst>
            <a:path>
              <a:moveTo>
                <a:pt x="5332017" y="0"/>
              </a:moveTo>
              <a:lnTo>
                <a:pt x="5332017" y="541702"/>
              </a:lnTo>
              <a:lnTo>
                <a:pt x="0" y="541702"/>
              </a:lnTo>
              <a:lnTo>
                <a:pt x="0" y="59698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E222170-9FFF-4D8C-A27B-CB758BA96FFC}">
      <dsp:nvSpPr>
        <dsp:cNvPr id="0" name=""/>
        <dsp:cNvSpPr/>
      </dsp:nvSpPr>
      <dsp:spPr>
        <a:xfrm>
          <a:off x="2823449" y="-62987"/>
          <a:ext cx="6451936" cy="7864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8ED1EC-9832-4C44-B1E0-C97E402B0D5F}">
      <dsp:nvSpPr>
        <dsp:cNvPr id="0" name=""/>
        <dsp:cNvSpPr/>
      </dsp:nvSpPr>
      <dsp:spPr>
        <a:xfrm>
          <a:off x="2889752" y="0"/>
          <a:ext cx="6451936" cy="78641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MX" sz="2800" b="1" kern="1200" dirty="0">
              <a:latin typeface="Arial" panose="020B0604020202020204" pitchFamily="34" charset="0"/>
              <a:cs typeface="Arial" panose="020B0604020202020204" pitchFamily="34" charset="0"/>
            </a:rPr>
            <a:t>El concepto de biodiversidad: un concepto polisémico.</a:t>
          </a:r>
          <a:endParaRPr lang="es-ES" sz="2800" kern="1200" dirty="0">
            <a:latin typeface="Arial" panose="020B0604020202020204" pitchFamily="34" charset="0"/>
            <a:cs typeface="Arial" panose="020B0604020202020204" pitchFamily="34" charset="0"/>
          </a:endParaRPr>
        </a:p>
      </dsp:txBody>
      <dsp:txXfrm>
        <a:off x="2912785" y="23033"/>
        <a:ext cx="6405870" cy="740350"/>
      </dsp:txXfrm>
    </dsp:sp>
    <dsp:sp modelId="{D2F09B71-FACC-4CF1-9179-8B8F4713EA5A}">
      <dsp:nvSpPr>
        <dsp:cNvPr id="0" name=""/>
        <dsp:cNvSpPr/>
      </dsp:nvSpPr>
      <dsp:spPr>
        <a:xfrm>
          <a:off x="106349" y="1320411"/>
          <a:ext cx="1222101" cy="85651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7ED1AE-44C5-4C6B-BDE8-ACB8AF43B35F}">
      <dsp:nvSpPr>
        <dsp:cNvPr id="0" name=""/>
        <dsp:cNvSpPr/>
      </dsp:nvSpPr>
      <dsp:spPr>
        <a:xfrm>
          <a:off x="172652" y="1383399"/>
          <a:ext cx="1222101" cy="856517"/>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Es posible explicitar por lo menos cuatro perspectivas</a:t>
          </a:r>
          <a:endParaRPr lang="es-ES" sz="1200" kern="1200" dirty="0">
            <a:latin typeface="Arial" panose="020B0604020202020204" pitchFamily="34" charset="0"/>
            <a:cs typeface="Arial" panose="020B0604020202020204" pitchFamily="34" charset="0"/>
          </a:endParaRPr>
        </a:p>
      </dsp:txBody>
      <dsp:txXfrm>
        <a:off x="197739" y="1408486"/>
        <a:ext cx="1171927" cy="806343"/>
      </dsp:txXfrm>
    </dsp:sp>
    <dsp:sp modelId="{DE64D5E3-737A-4CF1-9A85-712A391D1DFE}">
      <dsp:nvSpPr>
        <dsp:cNvPr id="0" name=""/>
        <dsp:cNvSpPr/>
      </dsp:nvSpPr>
      <dsp:spPr>
        <a:xfrm>
          <a:off x="4819" y="2727757"/>
          <a:ext cx="1422034" cy="210170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02630F-67D2-409F-A305-2A86E9C7BCE3}">
      <dsp:nvSpPr>
        <dsp:cNvPr id="0" name=""/>
        <dsp:cNvSpPr/>
      </dsp:nvSpPr>
      <dsp:spPr>
        <a:xfrm>
          <a:off x="71122" y="2790745"/>
          <a:ext cx="1422034" cy="2101709"/>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desde la perspectiva biológica, comprenderlo como un recurso, como una forma particular de ver el mundo y como un concepto que en la vía cultural.</a:t>
          </a:r>
          <a:endParaRPr lang="es-ES" sz="1200" kern="1200" dirty="0">
            <a:latin typeface="Arial" panose="020B0604020202020204" pitchFamily="34" charset="0"/>
            <a:cs typeface="Arial" panose="020B0604020202020204" pitchFamily="34" charset="0"/>
          </a:endParaRPr>
        </a:p>
      </dsp:txBody>
      <dsp:txXfrm>
        <a:off x="112772" y="2832395"/>
        <a:ext cx="1338734" cy="2018409"/>
      </dsp:txXfrm>
    </dsp:sp>
    <dsp:sp modelId="{59A09B5D-EC84-4DB7-B808-E4DF30A2D4C5}">
      <dsp:nvSpPr>
        <dsp:cNvPr id="0" name=""/>
        <dsp:cNvSpPr/>
      </dsp:nvSpPr>
      <dsp:spPr>
        <a:xfrm>
          <a:off x="1941871" y="1318789"/>
          <a:ext cx="1384124" cy="228304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CD918C-AC3C-4DE2-AD2B-D68B131118F6}">
      <dsp:nvSpPr>
        <dsp:cNvPr id="0" name=""/>
        <dsp:cNvSpPr/>
      </dsp:nvSpPr>
      <dsp:spPr>
        <a:xfrm>
          <a:off x="2008174" y="1381777"/>
          <a:ext cx="1384124" cy="2283042"/>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La construcción y desarrollo del concepto de biodiversidad en el campo de la biología, Wilson, O. Edward lo vincula de manera directa con la teoría de la evolución de Darwin.</a:t>
          </a:r>
          <a:endParaRPr lang="es-ES" sz="1200" kern="1200" dirty="0">
            <a:latin typeface="Arial" panose="020B0604020202020204" pitchFamily="34" charset="0"/>
            <a:cs typeface="Arial" panose="020B0604020202020204" pitchFamily="34" charset="0"/>
          </a:endParaRPr>
        </a:p>
      </dsp:txBody>
      <dsp:txXfrm>
        <a:off x="2048714" y="1422317"/>
        <a:ext cx="1303044" cy="2201962"/>
      </dsp:txXfrm>
    </dsp:sp>
    <dsp:sp modelId="{24AA8255-8490-496F-8D7C-32051E7ABA53}">
      <dsp:nvSpPr>
        <dsp:cNvPr id="0" name=""/>
        <dsp:cNvSpPr/>
      </dsp:nvSpPr>
      <dsp:spPr>
        <a:xfrm>
          <a:off x="10659090" y="1280408"/>
          <a:ext cx="1312875" cy="288326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AD6C73-2367-4563-B46D-93554FC23C0F}">
      <dsp:nvSpPr>
        <dsp:cNvPr id="0" name=""/>
        <dsp:cNvSpPr/>
      </dsp:nvSpPr>
      <dsp:spPr>
        <a:xfrm>
          <a:off x="10725393" y="1343396"/>
          <a:ext cx="1312875" cy="2883260"/>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Escobar, A. (1999) señala, que en el convenio sobre la diversidad biológica (CDB) subyace una mirada de la biodiversidad como recurso. </a:t>
          </a:r>
          <a:endParaRPr lang="es-ES" sz="1200" kern="1200" dirty="0">
            <a:latin typeface="Arial" panose="020B0604020202020204" pitchFamily="34" charset="0"/>
            <a:cs typeface="Arial" panose="020B0604020202020204" pitchFamily="34" charset="0"/>
          </a:endParaRPr>
        </a:p>
      </dsp:txBody>
      <dsp:txXfrm>
        <a:off x="10763846" y="1381849"/>
        <a:ext cx="1235969" cy="2806354"/>
      </dsp:txXfrm>
    </dsp:sp>
    <dsp:sp modelId="{4ABE5E3F-08FB-414F-87BF-E8075C8278B2}">
      <dsp:nvSpPr>
        <dsp:cNvPr id="0" name=""/>
        <dsp:cNvSpPr/>
      </dsp:nvSpPr>
      <dsp:spPr>
        <a:xfrm>
          <a:off x="9281708" y="5172019"/>
          <a:ext cx="2720206" cy="141452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5E6937-39C1-41CA-A267-9F3AB35D7D8F}">
      <dsp:nvSpPr>
        <dsp:cNvPr id="0" name=""/>
        <dsp:cNvSpPr/>
      </dsp:nvSpPr>
      <dsp:spPr>
        <a:xfrm>
          <a:off x="9348011" y="5235006"/>
          <a:ext cx="2720206" cy="141452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En el (CDB) se define a la biodiversidad “ diversidad biológica se entiende la variabilidad de organismos vivos de cualquier fuente, incluidos, entre otras cosas, los ecosistemas terrestres y marinos y otros ecosistemas acuáticos</a:t>
          </a:r>
          <a:br>
            <a:rPr lang="es-MX" sz="900" kern="1200" dirty="0"/>
          </a:br>
          <a:endParaRPr lang="es-ES" sz="900" kern="1200" dirty="0"/>
        </a:p>
      </dsp:txBody>
      <dsp:txXfrm>
        <a:off x="9389441" y="5276436"/>
        <a:ext cx="2637346" cy="1331660"/>
      </dsp:txXfrm>
    </dsp:sp>
    <dsp:sp modelId="{350F1A2E-27AD-489A-831C-FB6D30AD118C}">
      <dsp:nvSpPr>
        <dsp:cNvPr id="0" name=""/>
        <dsp:cNvSpPr/>
      </dsp:nvSpPr>
      <dsp:spPr>
        <a:xfrm>
          <a:off x="8857643" y="1313223"/>
          <a:ext cx="1198656" cy="131104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C44683-8C9F-4222-ADFF-8079B7C95AB7}">
      <dsp:nvSpPr>
        <dsp:cNvPr id="0" name=""/>
        <dsp:cNvSpPr/>
      </dsp:nvSpPr>
      <dsp:spPr>
        <a:xfrm>
          <a:off x="8923946" y="1376211"/>
          <a:ext cx="1198656" cy="1311040"/>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err="1">
              <a:latin typeface="Arial" panose="020B0604020202020204" pitchFamily="34" charset="0"/>
              <a:cs typeface="Arial" panose="020B0604020202020204" pitchFamily="34" charset="0"/>
            </a:rPr>
            <a:t>Rozzi</a:t>
          </a:r>
          <a:r>
            <a:rPr lang="es-MX" sz="1200" kern="1200" dirty="0">
              <a:latin typeface="Arial" panose="020B0604020202020204" pitchFamily="34" charset="0"/>
              <a:cs typeface="Arial" panose="020B0604020202020204" pitchFamily="34" charset="0"/>
            </a:rPr>
            <a:t> R, </a:t>
          </a:r>
          <a:r>
            <a:rPr lang="es-MX" sz="1200" kern="1200" dirty="0" err="1">
              <a:latin typeface="Arial" panose="020B0604020202020204" pitchFamily="34" charset="0"/>
              <a:cs typeface="Arial" panose="020B0604020202020204" pitchFamily="34" charset="0"/>
            </a:rPr>
            <a:t>Feinsinger</a:t>
          </a:r>
          <a:r>
            <a:rPr lang="es-MX" sz="1200" kern="1200" dirty="0">
              <a:latin typeface="Arial" panose="020B0604020202020204" pitchFamily="34" charset="0"/>
              <a:cs typeface="Arial" panose="020B0604020202020204" pitchFamily="34" charset="0"/>
            </a:rPr>
            <a:t> P, </a:t>
          </a:r>
          <a:r>
            <a:rPr lang="es-MX" sz="1200" kern="1200" dirty="0" err="1">
              <a:latin typeface="Arial" panose="020B0604020202020204" pitchFamily="34" charset="0"/>
              <a:cs typeface="Arial" panose="020B0604020202020204" pitchFamily="34" charset="0"/>
            </a:rPr>
            <a:t>Massardo</a:t>
          </a:r>
          <a:r>
            <a:rPr lang="es-MX" sz="1200" kern="1200" dirty="0">
              <a:latin typeface="Arial" panose="020B0604020202020204" pitchFamily="34" charset="0"/>
              <a:cs typeface="Arial" panose="020B0604020202020204" pitchFamily="34" charset="0"/>
            </a:rPr>
            <a:t>, </a:t>
          </a:r>
          <a:r>
            <a:rPr lang="es-MX" sz="1200" kern="1200" dirty="0" err="1">
              <a:latin typeface="Arial" panose="020B0604020202020204" pitchFamily="34" charset="0"/>
              <a:cs typeface="Arial" panose="020B0604020202020204" pitchFamily="34" charset="0"/>
            </a:rPr>
            <a:t>Primack</a:t>
          </a:r>
          <a:r>
            <a:rPr lang="es-MX" sz="1200" kern="1200" dirty="0">
              <a:latin typeface="Arial" panose="020B0604020202020204" pitchFamily="34" charset="0"/>
              <a:cs typeface="Arial" panose="020B0604020202020204" pitchFamily="34" charset="0"/>
            </a:rPr>
            <a:t>, (2001), señalan que</a:t>
          </a:r>
          <a:endParaRPr lang="es-ES" sz="1200" kern="1200" dirty="0">
            <a:latin typeface="Arial" panose="020B0604020202020204" pitchFamily="34" charset="0"/>
            <a:cs typeface="Arial" panose="020B0604020202020204" pitchFamily="34" charset="0"/>
          </a:endParaRPr>
        </a:p>
      </dsp:txBody>
      <dsp:txXfrm>
        <a:off x="8959053" y="1411318"/>
        <a:ext cx="1128442" cy="1240826"/>
      </dsp:txXfrm>
    </dsp:sp>
    <dsp:sp modelId="{729ABF2B-3BF7-485D-A3DE-0CD44342CCA3}">
      <dsp:nvSpPr>
        <dsp:cNvPr id="0" name=""/>
        <dsp:cNvSpPr/>
      </dsp:nvSpPr>
      <dsp:spPr>
        <a:xfrm>
          <a:off x="8794453" y="3023565"/>
          <a:ext cx="1332161" cy="176634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4D0E43-01A5-46FD-B73C-1500BA81ACC2}">
      <dsp:nvSpPr>
        <dsp:cNvPr id="0" name=""/>
        <dsp:cNvSpPr/>
      </dsp:nvSpPr>
      <dsp:spPr>
        <a:xfrm>
          <a:off x="8860756" y="3086553"/>
          <a:ext cx="1332161" cy="1766348"/>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la enorme y compleja diversidad biológica puede ser descrita y analizada dentro de un esquema jerárquico: Composición, estructura y función.</a:t>
          </a:r>
          <a:endParaRPr lang="es-ES" sz="1200" kern="1200" dirty="0">
            <a:latin typeface="Arial" panose="020B0604020202020204" pitchFamily="34" charset="0"/>
            <a:cs typeface="Arial" panose="020B0604020202020204" pitchFamily="34" charset="0"/>
          </a:endParaRPr>
        </a:p>
      </dsp:txBody>
      <dsp:txXfrm>
        <a:off x="8899774" y="3125571"/>
        <a:ext cx="1254125" cy="1688312"/>
      </dsp:txXfrm>
    </dsp:sp>
    <dsp:sp modelId="{CB7663DF-D144-47E7-8EA4-2B53E851D046}">
      <dsp:nvSpPr>
        <dsp:cNvPr id="0" name=""/>
        <dsp:cNvSpPr/>
      </dsp:nvSpPr>
      <dsp:spPr>
        <a:xfrm>
          <a:off x="7443949" y="1330467"/>
          <a:ext cx="1056014" cy="69475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2A938C-BF0A-4D6C-A381-4C207219A3F6}">
      <dsp:nvSpPr>
        <dsp:cNvPr id="0" name=""/>
        <dsp:cNvSpPr/>
      </dsp:nvSpPr>
      <dsp:spPr>
        <a:xfrm>
          <a:off x="7510252" y="1393455"/>
          <a:ext cx="1056014" cy="69475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Martínez J.G. (2002), plantea, que </a:t>
          </a:r>
          <a:endParaRPr lang="es-ES" sz="1200" kern="1200" dirty="0">
            <a:latin typeface="Arial" panose="020B0604020202020204" pitchFamily="34" charset="0"/>
            <a:cs typeface="Arial" panose="020B0604020202020204" pitchFamily="34" charset="0"/>
          </a:endParaRPr>
        </a:p>
      </dsp:txBody>
      <dsp:txXfrm>
        <a:off x="7530601" y="1413804"/>
        <a:ext cx="1015316" cy="654057"/>
      </dsp:txXfrm>
    </dsp:sp>
    <dsp:sp modelId="{10F71865-6514-4521-8DCC-1167B5184808}">
      <dsp:nvSpPr>
        <dsp:cNvPr id="0" name=""/>
        <dsp:cNvSpPr/>
      </dsp:nvSpPr>
      <dsp:spPr>
        <a:xfrm>
          <a:off x="7440530" y="2341041"/>
          <a:ext cx="1054797" cy="159045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DD65CE-DCCB-4047-9921-FE5AD2A0E7DB}">
      <dsp:nvSpPr>
        <dsp:cNvPr id="0" name=""/>
        <dsp:cNvSpPr/>
      </dsp:nvSpPr>
      <dsp:spPr>
        <a:xfrm>
          <a:off x="7506833" y="2404029"/>
          <a:ext cx="1054797" cy="1590453"/>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la biodiversidad es el resultado de la acción conjunta de procesos ecológicos, como</a:t>
          </a:r>
          <a:endParaRPr lang="es-ES" sz="1200" kern="1200" dirty="0">
            <a:latin typeface="Arial" panose="020B0604020202020204" pitchFamily="34" charset="0"/>
            <a:cs typeface="Arial" panose="020B0604020202020204" pitchFamily="34" charset="0"/>
          </a:endParaRPr>
        </a:p>
      </dsp:txBody>
      <dsp:txXfrm>
        <a:off x="7537727" y="2434923"/>
        <a:ext cx="993009" cy="1528665"/>
      </dsp:txXfrm>
    </dsp:sp>
    <dsp:sp modelId="{E41DF30F-71D0-4957-914F-B81E379817B1}">
      <dsp:nvSpPr>
        <dsp:cNvPr id="0" name=""/>
        <dsp:cNvSpPr/>
      </dsp:nvSpPr>
      <dsp:spPr>
        <a:xfrm>
          <a:off x="7474842" y="4163037"/>
          <a:ext cx="1007250" cy="136615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9298F49-61E9-4E6D-9C55-67BE706CFB5A}">
      <dsp:nvSpPr>
        <dsp:cNvPr id="0" name=""/>
        <dsp:cNvSpPr/>
      </dsp:nvSpPr>
      <dsp:spPr>
        <a:xfrm>
          <a:off x="7541144" y="4226024"/>
          <a:ext cx="1007250" cy="1366158"/>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la selección natural, la competencia, el flujo génico o la especiación.</a:t>
          </a:r>
          <a:endParaRPr lang="es-ES" sz="1200" kern="1200" dirty="0">
            <a:latin typeface="Arial" panose="020B0604020202020204" pitchFamily="34" charset="0"/>
            <a:cs typeface="Arial" panose="020B0604020202020204" pitchFamily="34" charset="0"/>
          </a:endParaRPr>
        </a:p>
      </dsp:txBody>
      <dsp:txXfrm>
        <a:off x="7570645" y="4255525"/>
        <a:ext cx="948248" cy="1307156"/>
      </dsp:txXfrm>
    </dsp:sp>
    <dsp:sp modelId="{B8477BB8-CD87-4EC7-B2FE-F34F1123534C}">
      <dsp:nvSpPr>
        <dsp:cNvPr id="0" name=""/>
        <dsp:cNvSpPr/>
      </dsp:nvSpPr>
      <dsp:spPr>
        <a:xfrm>
          <a:off x="4021713" y="1330051"/>
          <a:ext cx="2410189" cy="85447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BED49D-7AEA-47DC-9ED3-58B5A704E8B8}">
      <dsp:nvSpPr>
        <dsp:cNvPr id="0" name=""/>
        <dsp:cNvSpPr/>
      </dsp:nvSpPr>
      <dsp:spPr>
        <a:xfrm>
          <a:off x="4088016" y="1393038"/>
          <a:ext cx="2410189" cy="854471"/>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Los niveles de organización de importancia para la diversidad biológica se distribuyen según la siguiente jerarquía: </a:t>
          </a:r>
        </a:p>
      </dsp:txBody>
      <dsp:txXfrm>
        <a:off x="4113043" y="1418065"/>
        <a:ext cx="2360135" cy="804417"/>
      </dsp:txXfrm>
    </dsp:sp>
    <dsp:sp modelId="{B4339718-D29A-477E-8A15-BC400A68A2AF}">
      <dsp:nvSpPr>
        <dsp:cNvPr id="0" name=""/>
        <dsp:cNvSpPr/>
      </dsp:nvSpPr>
      <dsp:spPr>
        <a:xfrm>
          <a:off x="4389821" y="2356425"/>
          <a:ext cx="599966" cy="42092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0D2676-7518-4701-91DF-A73AC7683BB7}">
      <dsp:nvSpPr>
        <dsp:cNvPr id="0" name=""/>
        <dsp:cNvSpPr/>
      </dsp:nvSpPr>
      <dsp:spPr>
        <a:xfrm>
          <a:off x="4456124" y="2419413"/>
          <a:ext cx="599966" cy="420924"/>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Ecosistema</a:t>
          </a:r>
          <a:endParaRPr lang="es-ES" sz="1200" kern="1200" dirty="0">
            <a:latin typeface="Arial" panose="020B0604020202020204" pitchFamily="34" charset="0"/>
            <a:cs typeface="Arial" panose="020B0604020202020204" pitchFamily="34" charset="0"/>
          </a:endParaRPr>
        </a:p>
      </dsp:txBody>
      <dsp:txXfrm>
        <a:off x="4468452" y="2431741"/>
        <a:ext cx="575310" cy="396268"/>
      </dsp:txXfrm>
    </dsp:sp>
    <dsp:sp modelId="{1B658AA9-8967-49CB-934F-D16636A163C9}">
      <dsp:nvSpPr>
        <dsp:cNvPr id="0" name=""/>
        <dsp:cNvSpPr/>
      </dsp:nvSpPr>
      <dsp:spPr>
        <a:xfrm>
          <a:off x="5447013" y="2348650"/>
          <a:ext cx="596726" cy="378921"/>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219B9C-6DC7-45A0-A40C-F5A0460EFFC1}">
      <dsp:nvSpPr>
        <dsp:cNvPr id="0" name=""/>
        <dsp:cNvSpPr/>
      </dsp:nvSpPr>
      <dsp:spPr>
        <a:xfrm>
          <a:off x="5513316" y="2411638"/>
          <a:ext cx="596726" cy="378921"/>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Comunidad</a:t>
          </a:r>
        </a:p>
      </dsp:txBody>
      <dsp:txXfrm>
        <a:off x="5524414" y="2422736"/>
        <a:ext cx="574530" cy="356725"/>
      </dsp:txXfrm>
    </dsp:sp>
    <dsp:sp modelId="{21630C35-D7A8-43AF-A152-D9B46634417B}">
      <dsp:nvSpPr>
        <dsp:cNvPr id="0" name=""/>
        <dsp:cNvSpPr/>
      </dsp:nvSpPr>
      <dsp:spPr>
        <a:xfrm>
          <a:off x="4442270" y="2904796"/>
          <a:ext cx="596726" cy="378921"/>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1E9332-E6EA-40DC-A660-11845B56A045}">
      <dsp:nvSpPr>
        <dsp:cNvPr id="0" name=""/>
        <dsp:cNvSpPr/>
      </dsp:nvSpPr>
      <dsp:spPr>
        <a:xfrm>
          <a:off x="4508573" y="2967784"/>
          <a:ext cx="596726" cy="378921"/>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Genero</a:t>
          </a:r>
        </a:p>
      </dsp:txBody>
      <dsp:txXfrm>
        <a:off x="4519671" y="2978882"/>
        <a:ext cx="574530" cy="356725"/>
      </dsp:txXfrm>
    </dsp:sp>
    <dsp:sp modelId="{192B2B09-C0AA-438B-91A2-3829B45A41F0}">
      <dsp:nvSpPr>
        <dsp:cNvPr id="0" name=""/>
        <dsp:cNvSpPr/>
      </dsp:nvSpPr>
      <dsp:spPr>
        <a:xfrm>
          <a:off x="5492778" y="2902231"/>
          <a:ext cx="596726" cy="378921"/>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1E12E4-EAE8-4E55-8683-0D34F47D3F83}">
      <dsp:nvSpPr>
        <dsp:cNvPr id="0" name=""/>
        <dsp:cNvSpPr/>
      </dsp:nvSpPr>
      <dsp:spPr>
        <a:xfrm>
          <a:off x="5559081" y="2965219"/>
          <a:ext cx="596726" cy="378921"/>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a:latin typeface="Arial" panose="020B0604020202020204" pitchFamily="34" charset="0"/>
              <a:cs typeface="Arial" panose="020B0604020202020204" pitchFamily="34" charset="0"/>
            </a:rPr>
            <a:t>Especie</a:t>
          </a:r>
        </a:p>
      </dsp:txBody>
      <dsp:txXfrm>
        <a:off x="5570179" y="2976317"/>
        <a:ext cx="574530" cy="356725"/>
      </dsp:txXfrm>
    </dsp:sp>
    <dsp:sp modelId="{F0E931C9-1952-416B-8457-10AAE58A35FC}">
      <dsp:nvSpPr>
        <dsp:cNvPr id="0" name=""/>
        <dsp:cNvSpPr/>
      </dsp:nvSpPr>
      <dsp:spPr>
        <a:xfrm>
          <a:off x="4425302" y="3488748"/>
          <a:ext cx="596726" cy="378921"/>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28D0E8-AFF5-4BB6-B22F-634161DCEE26}">
      <dsp:nvSpPr>
        <dsp:cNvPr id="0" name=""/>
        <dsp:cNvSpPr/>
      </dsp:nvSpPr>
      <dsp:spPr>
        <a:xfrm>
          <a:off x="4491605" y="3551736"/>
          <a:ext cx="596726" cy="378921"/>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Organismo</a:t>
          </a:r>
        </a:p>
      </dsp:txBody>
      <dsp:txXfrm>
        <a:off x="4502703" y="3562834"/>
        <a:ext cx="574530" cy="356725"/>
      </dsp:txXfrm>
    </dsp:sp>
    <dsp:sp modelId="{5CCC7883-4E4F-4F95-B5DC-47B87AB229E1}">
      <dsp:nvSpPr>
        <dsp:cNvPr id="0" name=""/>
        <dsp:cNvSpPr/>
      </dsp:nvSpPr>
      <dsp:spPr>
        <a:xfrm>
          <a:off x="5504543" y="3482515"/>
          <a:ext cx="596726" cy="378921"/>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9E7D4B-C916-43FE-AA22-B5FBADCC3938}">
      <dsp:nvSpPr>
        <dsp:cNvPr id="0" name=""/>
        <dsp:cNvSpPr/>
      </dsp:nvSpPr>
      <dsp:spPr>
        <a:xfrm>
          <a:off x="5570845" y="3545503"/>
          <a:ext cx="596726" cy="378921"/>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a:latin typeface="Arial" panose="020B0604020202020204" pitchFamily="34" charset="0"/>
              <a:cs typeface="Arial" panose="020B0604020202020204" pitchFamily="34" charset="0"/>
            </a:rPr>
            <a:t>gen</a:t>
          </a:r>
        </a:p>
      </dsp:txBody>
      <dsp:txXfrm>
        <a:off x="5581943" y="3556601"/>
        <a:ext cx="574530" cy="3567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25E266-C6AF-48E7-9D75-BF0CFC8BF2BC}">
      <dsp:nvSpPr>
        <dsp:cNvPr id="0" name=""/>
        <dsp:cNvSpPr/>
      </dsp:nvSpPr>
      <dsp:spPr>
        <a:xfrm>
          <a:off x="870333" y="3174"/>
          <a:ext cx="10306054" cy="1317625"/>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1460" tIns="251460" rIns="251460" bIns="251460" numCol="1" spcCol="1270" anchor="ctr" anchorCtr="0">
          <a:noAutofit/>
        </a:bodyPr>
        <a:lstStyle/>
        <a:p>
          <a:pPr marL="0" lvl="0" indent="0" algn="ctr" defTabSz="2933700">
            <a:lnSpc>
              <a:spcPct val="90000"/>
            </a:lnSpc>
            <a:spcBef>
              <a:spcPct val="0"/>
            </a:spcBef>
            <a:spcAft>
              <a:spcPct val="35000"/>
            </a:spcAft>
            <a:buNone/>
          </a:pPr>
          <a:r>
            <a:rPr lang="es-ES" sz="6600" b="1" kern="1200" dirty="0">
              <a:latin typeface="Arial" panose="020B0604020202020204" pitchFamily="34" charset="0"/>
              <a:cs typeface="Arial" panose="020B0604020202020204" pitchFamily="34" charset="0"/>
            </a:rPr>
            <a:t>Biodiversidad</a:t>
          </a:r>
          <a:r>
            <a:rPr lang="es-ES" sz="1200" kern="1200" dirty="0">
              <a:latin typeface="Arial" panose="020B0604020202020204" pitchFamily="34" charset="0"/>
              <a:cs typeface="Arial" panose="020B0604020202020204" pitchFamily="34" charset="0"/>
            </a:rPr>
            <a:t> </a:t>
          </a:r>
        </a:p>
      </dsp:txBody>
      <dsp:txXfrm>
        <a:off x="908925" y="41766"/>
        <a:ext cx="10228870" cy="1240441"/>
      </dsp:txXfrm>
    </dsp:sp>
    <dsp:sp modelId="{63A9A532-91A1-48E5-8195-2CAA6FC59CF5}">
      <dsp:nvSpPr>
        <dsp:cNvPr id="0" name=""/>
        <dsp:cNvSpPr/>
      </dsp:nvSpPr>
      <dsp:spPr>
        <a:xfrm>
          <a:off x="988218" y="1320799"/>
          <a:ext cx="5035142" cy="541333"/>
        </a:xfrm>
        <a:custGeom>
          <a:avLst/>
          <a:gdLst/>
          <a:ahLst/>
          <a:cxnLst/>
          <a:rect l="0" t="0" r="0" b="0"/>
          <a:pathLst>
            <a:path>
              <a:moveTo>
                <a:pt x="5035142" y="0"/>
              </a:moveTo>
              <a:lnTo>
                <a:pt x="5035142" y="270666"/>
              </a:lnTo>
              <a:lnTo>
                <a:pt x="0" y="270666"/>
              </a:lnTo>
              <a:lnTo>
                <a:pt x="0" y="541333"/>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65ABFC9-C180-4532-B4DA-182C0D611A14}">
      <dsp:nvSpPr>
        <dsp:cNvPr id="0" name=""/>
        <dsp:cNvSpPr/>
      </dsp:nvSpPr>
      <dsp:spPr>
        <a:xfrm>
          <a:off x="0" y="1862133"/>
          <a:ext cx="1976437" cy="131762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La biodiversidad desde la perspectiva cultural</a:t>
          </a:r>
          <a:endParaRPr lang="es-ES" sz="1200" kern="1200" dirty="0">
            <a:latin typeface="Arial" panose="020B0604020202020204" pitchFamily="34" charset="0"/>
            <a:cs typeface="Arial" panose="020B0604020202020204" pitchFamily="34" charset="0"/>
          </a:endParaRPr>
        </a:p>
      </dsp:txBody>
      <dsp:txXfrm>
        <a:off x="38592" y="1900725"/>
        <a:ext cx="1899253" cy="1240441"/>
      </dsp:txXfrm>
    </dsp:sp>
    <dsp:sp modelId="{008F63B3-3657-4E83-99BC-25F1FFCB0632}">
      <dsp:nvSpPr>
        <dsp:cNvPr id="0" name=""/>
        <dsp:cNvSpPr/>
      </dsp:nvSpPr>
      <dsp:spPr>
        <a:xfrm>
          <a:off x="942498" y="3179758"/>
          <a:ext cx="91440" cy="469904"/>
        </a:xfrm>
        <a:custGeom>
          <a:avLst/>
          <a:gdLst/>
          <a:ahLst/>
          <a:cxnLst/>
          <a:rect l="0" t="0" r="0" b="0"/>
          <a:pathLst>
            <a:path>
              <a:moveTo>
                <a:pt x="45720" y="0"/>
              </a:moveTo>
              <a:lnTo>
                <a:pt x="45720" y="469904"/>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1640366-625F-4FD2-BF61-633BE648F318}">
      <dsp:nvSpPr>
        <dsp:cNvPr id="0" name=""/>
        <dsp:cNvSpPr/>
      </dsp:nvSpPr>
      <dsp:spPr>
        <a:xfrm>
          <a:off x="0" y="3649662"/>
          <a:ext cx="1976437" cy="131762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Escobar, (1999), plantea </a:t>
          </a:r>
          <a:endParaRPr lang="es-ES" sz="1200" kern="1200" dirty="0">
            <a:latin typeface="Arial" panose="020B0604020202020204" pitchFamily="34" charset="0"/>
            <a:cs typeface="Arial" panose="020B0604020202020204" pitchFamily="34" charset="0"/>
          </a:endParaRPr>
        </a:p>
      </dsp:txBody>
      <dsp:txXfrm>
        <a:off x="38592" y="3688254"/>
        <a:ext cx="1899253" cy="1240441"/>
      </dsp:txXfrm>
    </dsp:sp>
    <dsp:sp modelId="{6078CE47-FCFA-4AD6-B257-4D5BDF383A68}">
      <dsp:nvSpPr>
        <dsp:cNvPr id="0" name=""/>
        <dsp:cNvSpPr/>
      </dsp:nvSpPr>
      <dsp:spPr>
        <a:xfrm>
          <a:off x="988218" y="4967287"/>
          <a:ext cx="401226" cy="573087"/>
        </a:xfrm>
        <a:custGeom>
          <a:avLst/>
          <a:gdLst/>
          <a:ahLst/>
          <a:cxnLst/>
          <a:rect l="0" t="0" r="0" b="0"/>
          <a:pathLst>
            <a:path>
              <a:moveTo>
                <a:pt x="0" y="0"/>
              </a:moveTo>
              <a:lnTo>
                <a:pt x="0" y="286543"/>
              </a:lnTo>
              <a:lnTo>
                <a:pt x="401226" y="286543"/>
              </a:lnTo>
              <a:lnTo>
                <a:pt x="401226" y="573087"/>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8DCA78B-9F9A-4CC7-AA94-B6CCF59EABFE}">
      <dsp:nvSpPr>
        <dsp:cNvPr id="0" name=""/>
        <dsp:cNvSpPr/>
      </dsp:nvSpPr>
      <dsp:spPr>
        <a:xfrm>
          <a:off x="0" y="5540374"/>
          <a:ext cx="2778890" cy="1317625"/>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“En los últimos años los debates sobre biodiversidad han empezado a incorporar la importancia del saber local, la diversidad cultural y los métodos de producción tradicionales para el manejo de los recursos genéticos del planeta.”</a:t>
          </a:r>
        </a:p>
      </dsp:txBody>
      <dsp:txXfrm>
        <a:off x="38592" y="5578966"/>
        <a:ext cx="2701706" cy="1240441"/>
      </dsp:txXfrm>
    </dsp:sp>
    <dsp:sp modelId="{E8E3C0AA-8510-4386-B4F6-1E214EB86AF5}">
      <dsp:nvSpPr>
        <dsp:cNvPr id="0" name=""/>
        <dsp:cNvSpPr/>
      </dsp:nvSpPr>
      <dsp:spPr>
        <a:xfrm>
          <a:off x="3551025" y="1320799"/>
          <a:ext cx="2472335" cy="541333"/>
        </a:xfrm>
        <a:custGeom>
          <a:avLst/>
          <a:gdLst/>
          <a:ahLst/>
          <a:cxnLst/>
          <a:rect l="0" t="0" r="0" b="0"/>
          <a:pathLst>
            <a:path>
              <a:moveTo>
                <a:pt x="2472335" y="0"/>
              </a:moveTo>
              <a:lnTo>
                <a:pt x="2472335" y="270666"/>
              </a:lnTo>
              <a:lnTo>
                <a:pt x="0" y="270666"/>
              </a:lnTo>
              <a:lnTo>
                <a:pt x="0" y="541333"/>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B685470-4D85-4C4B-8E9E-DFB1D48635EC}">
      <dsp:nvSpPr>
        <dsp:cNvPr id="0" name=""/>
        <dsp:cNvSpPr/>
      </dsp:nvSpPr>
      <dsp:spPr>
        <a:xfrm>
          <a:off x="2562806" y="1862133"/>
          <a:ext cx="1976437" cy="131762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El concepto de biodiversidad en el campo de la educación y la enseñanza, autores como Jiménez Aleixandre M.P (2003), </a:t>
          </a:r>
          <a:r>
            <a:rPr lang="es-MX" sz="1200" kern="1200" dirty="0" err="1">
              <a:latin typeface="Arial" panose="020B0604020202020204" pitchFamily="34" charset="0"/>
              <a:cs typeface="Arial" panose="020B0604020202020204" pitchFamily="34" charset="0"/>
            </a:rPr>
            <a:t>Banet</a:t>
          </a:r>
          <a:r>
            <a:rPr lang="es-MX" sz="1200" kern="1200" dirty="0">
              <a:latin typeface="Arial" panose="020B0604020202020204" pitchFamily="34" charset="0"/>
              <a:cs typeface="Arial" panose="020B0604020202020204" pitchFamily="34" charset="0"/>
            </a:rPr>
            <a:t>, (2000)</a:t>
          </a:r>
          <a:endParaRPr lang="es-ES" sz="1200" kern="1200" dirty="0">
            <a:latin typeface="Arial" panose="020B0604020202020204" pitchFamily="34" charset="0"/>
            <a:cs typeface="Arial" panose="020B0604020202020204" pitchFamily="34" charset="0"/>
          </a:endParaRPr>
        </a:p>
      </dsp:txBody>
      <dsp:txXfrm>
        <a:off x="2601398" y="1900725"/>
        <a:ext cx="1899253" cy="1240441"/>
      </dsp:txXfrm>
    </dsp:sp>
    <dsp:sp modelId="{494BDAE6-5A73-454C-9D5F-1FA328C9D380}">
      <dsp:nvSpPr>
        <dsp:cNvPr id="0" name=""/>
        <dsp:cNvSpPr/>
      </dsp:nvSpPr>
      <dsp:spPr>
        <a:xfrm>
          <a:off x="3505305" y="3179758"/>
          <a:ext cx="91440" cy="527050"/>
        </a:xfrm>
        <a:custGeom>
          <a:avLst/>
          <a:gdLst/>
          <a:ahLst/>
          <a:cxnLst/>
          <a:rect l="0" t="0" r="0" b="0"/>
          <a:pathLst>
            <a:path>
              <a:moveTo>
                <a:pt x="45720" y="0"/>
              </a:moveTo>
              <a:lnTo>
                <a:pt x="45720" y="527050"/>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EFCB4BE-B4FB-48F1-9A9F-D8DF5F28A459}">
      <dsp:nvSpPr>
        <dsp:cNvPr id="0" name=""/>
        <dsp:cNvSpPr/>
      </dsp:nvSpPr>
      <dsp:spPr>
        <a:xfrm>
          <a:off x="2562806" y="3706808"/>
          <a:ext cx="1976437" cy="131762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reconocen este concepto como fundamental en la enseñanza de la biología.</a:t>
          </a:r>
          <a:endParaRPr lang="es-ES" sz="1200" kern="1200" dirty="0">
            <a:latin typeface="Arial" panose="020B0604020202020204" pitchFamily="34" charset="0"/>
            <a:cs typeface="Arial" panose="020B0604020202020204" pitchFamily="34" charset="0"/>
          </a:endParaRPr>
        </a:p>
      </dsp:txBody>
      <dsp:txXfrm>
        <a:off x="2601398" y="3745400"/>
        <a:ext cx="1899253" cy="1240441"/>
      </dsp:txXfrm>
    </dsp:sp>
    <dsp:sp modelId="{E998E689-22B7-4489-B35F-A987A7362C0C}">
      <dsp:nvSpPr>
        <dsp:cNvPr id="0" name=""/>
        <dsp:cNvSpPr/>
      </dsp:nvSpPr>
      <dsp:spPr>
        <a:xfrm>
          <a:off x="6023360" y="1320799"/>
          <a:ext cx="1011432" cy="527050"/>
        </a:xfrm>
        <a:custGeom>
          <a:avLst/>
          <a:gdLst/>
          <a:ahLst/>
          <a:cxnLst/>
          <a:rect l="0" t="0" r="0" b="0"/>
          <a:pathLst>
            <a:path>
              <a:moveTo>
                <a:pt x="0" y="0"/>
              </a:moveTo>
              <a:lnTo>
                <a:pt x="0" y="263525"/>
              </a:lnTo>
              <a:lnTo>
                <a:pt x="1011432" y="263525"/>
              </a:lnTo>
              <a:lnTo>
                <a:pt x="1011432" y="527050"/>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D4E90B5-620B-45B1-B60C-F0C4B6F359B1}">
      <dsp:nvSpPr>
        <dsp:cNvPr id="0" name=""/>
        <dsp:cNvSpPr/>
      </dsp:nvSpPr>
      <dsp:spPr>
        <a:xfrm>
          <a:off x="6046574" y="1847849"/>
          <a:ext cx="1976437" cy="310197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Castro y Valbuena (2007), plantean la necesidad de proponer a la diversidad como concepto estructurante de la biología “ Este concepto permitirá comprender la variedad de formas y procesos que se llevan a cabo en el mundo viviente”</a:t>
          </a:r>
          <a:endParaRPr lang="es-ES" sz="1200" kern="1200" dirty="0">
            <a:latin typeface="Arial" panose="020B0604020202020204" pitchFamily="34" charset="0"/>
            <a:cs typeface="Arial" panose="020B0604020202020204" pitchFamily="34" charset="0"/>
          </a:endParaRPr>
        </a:p>
      </dsp:txBody>
      <dsp:txXfrm>
        <a:off x="6104462" y="1905737"/>
        <a:ext cx="1860661" cy="2986203"/>
      </dsp:txXfrm>
    </dsp:sp>
    <dsp:sp modelId="{13A3F46D-DEDE-4114-881E-870F4730A53E}">
      <dsp:nvSpPr>
        <dsp:cNvPr id="0" name=""/>
        <dsp:cNvSpPr/>
      </dsp:nvSpPr>
      <dsp:spPr>
        <a:xfrm>
          <a:off x="6989072" y="4949829"/>
          <a:ext cx="91440" cy="527050"/>
        </a:xfrm>
        <a:custGeom>
          <a:avLst/>
          <a:gdLst/>
          <a:ahLst/>
          <a:cxnLst/>
          <a:rect l="0" t="0" r="0" b="0"/>
          <a:pathLst>
            <a:path>
              <a:moveTo>
                <a:pt x="45720" y="0"/>
              </a:moveTo>
              <a:lnTo>
                <a:pt x="45720" y="527050"/>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9256DC2-9766-4C75-9B85-665B9DBF1317}">
      <dsp:nvSpPr>
        <dsp:cNvPr id="0" name=""/>
        <dsp:cNvSpPr/>
      </dsp:nvSpPr>
      <dsp:spPr>
        <a:xfrm>
          <a:off x="6046574" y="5476879"/>
          <a:ext cx="1976437" cy="131762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a:latin typeface="Arial" panose="020B0604020202020204" pitchFamily="34" charset="0"/>
              <a:cs typeface="Arial" panose="020B0604020202020204" pitchFamily="34" charset="0"/>
            </a:rPr>
            <a:t>El concepto de diversidad implica el de clasificación o sistematización, el cual es muy útil para ordenar nuestro saber en medio de tanta variedad” Valbuena y Castro, (2007, p. 132).</a:t>
          </a:r>
        </a:p>
      </dsp:txBody>
      <dsp:txXfrm>
        <a:off x="6085166" y="5515471"/>
        <a:ext cx="1899253" cy="1240441"/>
      </dsp:txXfrm>
    </dsp:sp>
    <dsp:sp modelId="{E0BD6C0A-32D5-48DB-9998-54FC076CC69F}">
      <dsp:nvSpPr>
        <dsp:cNvPr id="0" name=""/>
        <dsp:cNvSpPr/>
      </dsp:nvSpPr>
      <dsp:spPr>
        <a:xfrm>
          <a:off x="6023360" y="1320799"/>
          <a:ext cx="4127305" cy="527050"/>
        </a:xfrm>
        <a:custGeom>
          <a:avLst/>
          <a:gdLst/>
          <a:ahLst/>
          <a:cxnLst/>
          <a:rect l="0" t="0" r="0" b="0"/>
          <a:pathLst>
            <a:path>
              <a:moveTo>
                <a:pt x="0" y="0"/>
              </a:moveTo>
              <a:lnTo>
                <a:pt x="0" y="263525"/>
              </a:lnTo>
              <a:lnTo>
                <a:pt x="4127305" y="263525"/>
              </a:lnTo>
              <a:lnTo>
                <a:pt x="4127305" y="527050"/>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48DF330-8F70-4E81-A4DF-1CDC5823C4C1}">
      <dsp:nvSpPr>
        <dsp:cNvPr id="0" name=""/>
        <dsp:cNvSpPr/>
      </dsp:nvSpPr>
      <dsp:spPr>
        <a:xfrm>
          <a:off x="9162447" y="1847849"/>
          <a:ext cx="1976437" cy="131762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a:latin typeface="Arial" panose="020B0604020202020204" pitchFamily="34" charset="0"/>
              <a:cs typeface="Arial" panose="020B0604020202020204" pitchFamily="34" charset="0"/>
            </a:rPr>
            <a:t>García, (1998), plantea que la diversidad se constituye en un concepto metadisciplinar</a:t>
          </a:r>
        </a:p>
      </dsp:txBody>
      <dsp:txXfrm>
        <a:off x="9201039" y="1886441"/>
        <a:ext cx="1899253" cy="1240441"/>
      </dsp:txXfrm>
    </dsp:sp>
    <dsp:sp modelId="{179E7C77-BD08-4E82-8E2C-A967542CB65A}">
      <dsp:nvSpPr>
        <dsp:cNvPr id="0" name=""/>
        <dsp:cNvSpPr/>
      </dsp:nvSpPr>
      <dsp:spPr>
        <a:xfrm>
          <a:off x="10104946" y="3165474"/>
          <a:ext cx="91440" cy="527050"/>
        </a:xfrm>
        <a:custGeom>
          <a:avLst/>
          <a:gdLst/>
          <a:ahLst/>
          <a:cxnLst/>
          <a:rect l="0" t="0" r="0" b="0"/>
          <a:pathLst>
            <a:path>
              <a:moveTo>
                <a:pt x="45720" y="0"/>
              </a:moveTo>
              <a:lnTo>
                <a:pt x="45720" y="527050"/>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DB47480-D8AC-4B9F-BA58-0401AC5984A6}">
      <dsp:nvSpPr>
        <dsp:cNvPr id="0" name=""/>
        <dsp:cNvSpPr/>
      </dsp:nvSpPr>
      <dsp:spPr>
        <a:xfrm>
          <a:off x="9162447" y="3692525"/>
          <a:ext cx="1976437" cy="131762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Que se caracteriza, por constituirse en un concepto integrador</a:t>
          </a:r>
          <a:endParaRPr lang="es-ES" sz="1200" kern="1200" dirty="0">
            <a:latin typeface="Arial" panose="020B0604020202020204" pitchFamily="34" charset="0"/>
            <a:cs typeface="Arial" panose="020B0604020202020204" pitchFamily="34" charset="0"/>
          </a:endParaRPr>
        </a:p>
      </dsp:txBody>
      <dsp:txXfrm>
        <a:off x="9201039" y="3731117"/>
        <a:ext cx="1899253" cy="1240441"/>
      </dsp:txXfrm>
    </dsp:sp>
    <dsp:sp modelId="{A73050B9-2533-4636-9BF5-B0D65D134D35}">
      <dsp:nvSpPr>
        <dsp:cNvPr id="0" name=""/>
        <dsp:cNvSpPr/>
      </dsp:nvSpPr>
      <dsp:spPr>
        <a:xfrm>
          <a:off x="10104946" y="5010150"/>
          <a:ext cx="91440" cy="527050"/>
        </a:xfrm>
        <a:custGeom>
          <a:avLst/>
          <a:gdLst/>
          <a:ahLst/>
          <a:cxnLst/>
          <a:rect l="0" t="0" r="0" b="0"/>
          <a:pathLst>
            <a:path>
              <a:moveTo>
                <a:pt x="45720" y="0"/>
              </a:moveTo>
              <a:lnTo>
                <a:pt x="45720" y="527050"/>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6744A2E-7D1E-4080-B347-9BC9B6D962A1}">
      <dsp:nvSpPr>
        <dsp:cNvPr id="0" name=""/>
        <dsp:cNvSpPr/>
      </dsp:nvSpPr>
      <dsp:spPr>
        <a:xfrm>
          <a:off x="8615942" y="5537200"/>
          <a:ext cx="3069446" cy="1317625"/>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MX" sz="1200" kern="1200" dirty="0">
              <a:latin typeface="Arial" panose="020B0604020202020204" pitchFamily="34" charset="0"/>
              <a:cs typeface="Arial" panose="020B0604020202020204" pitchFamily="34" charset="0"/>
            </a:rPr>
            <a:t>Que se basa en la complementariedad de los términos opuestos, de forma que la diversidad no se puede entender sin la unidad, los sistemas sin las partes que interactúan, el carácter dinámico de los entes sin su organización.</a:t>
          </a:r>
          <a:br>
            <a:rPr lang="es-MX" sz="1200" kern="1200" dirty="0">
              <a:latin typeface="Arial" panose="020B0604020202020204" pitchFamily="34" charset="0"/>
              <a:cs typeface="Arial" panose="020B0604020202020204" pitchFamily="34" charset="0"/>
            </a:rPr>
          </a:br>
          <a:endParaRPr lang="es-MX" sz="1200" kern="1200" dirty="0">
            <a:latin typeface="Arial" panose="020B0604020202020204" pitchFamily="34" charset="0"/>
            <a:cs typeface="Arial" panose="020B0604020202020204" pitchFamily="34" charset="0"/>
          </a:endParaRPr>
        </a:p>
      </dsp:txBody>
      <dsp:txXfrm>
        <a:off x="8654534" y="5575792"/>
        <a:ext cx="2992262" cy="124044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3DC6B8-2B62-48FC-9FE8-D8722F2EF37E}">
      <dsp:nvSpPr>
        <dsp:cNvPr id="0" name=""/>
        <dsp:cNvSpPr/>
      </dsp:nvSpPr>
      <dsp:spPr>
        <a:xfrm>
          <a:off x="5952827" y="1639520"/>
          <a:ext cx="3149798" cy="749508"/>
        </a:xfrm>
        <a:custGeom>
          <a:avLst/>
          <a:gdLst/>
          <a:ahLst/>
          <a:cxnLst/>
          <a:rect l="0" t="0" r="0" b="0"/>
          <a:pathLst>
            <a:path>
              <a:moveTo>
                <a:pt x="0" y="0"/>
              </a:moveTo>
              <a:lnTo>
                <a:pt x="0" y="510768"/>
              </a:lnTo>
              <a:lnTo>
                <a:pt x="3149798" y="510768"/>
              </a:lnTo>
              <a:lnTo>
                <a:pt x="3149798" y="74950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959697C-5219-4687-9AB1-82F14D89B0E2}">
      <dsp:nvSpPr>
        <dsp:cNvPr id="0" name=""/>
        <dsp:cNvSpPr/>
      </dsp:nvSpPr>
      <dsp:spPr>
        <a:xfrm>
          <a:off x="5907107" y="4025492"/>
          <a:ext cx="91440" cy="749508"/>
        </a:xfrm>
        <a:custGeom>
          <a:avLst/>
          <a:gdLst/>
          <a:ahLst/>
          <a:cxnLst/>
          <a:rect l="0" t="0" r="0" b="0"/>
          <a:pathLst>
            <a:path>
              <a:moveTo>
                <a:pt x="45720" y="0"/>
              </a:moveTo>
              <a:lnTo>
                <a:pt x="45720" y="74950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13A0CB5-A514-4795-A4F8-8D17AA78C492}">
      <dsp:nvSpPr>
        <dsp:cNvPr id="0" name=""/>
        <dsp:cNvSpPr/>
      </dsp:nvSpPr>
      <dsp:spPr>
        <a:xfrm>
          <a:off x="5907107" y="1639520"/>
          <a:ext cx="91440" cy="749508"/>
        </a:xfrm>
        <a:custGeom>
          <a:avLst/>
          <a:gdLst/>
          <a:ahLst/>
          <a:cxnLst/>
          <a:rect l="0" t="0" r="0" b="0"/>
          <a:pathLst>
            <a:path>
              <a:moveTo>
                <a:pt x="45720" y="0"/>
              </a:moveTo>
              <a:lnTo>
                <a:pt x="45720" y="74950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8993716-A179-40AE-8861-2ACA336D8092}">
      <dsp:nvSpPr>
        <dsp:cNvPr id="0" name=""/>
        <dsp:cNvSpPr/>
      </dsp:nvSpPr>
      <dsp:spPr>
        <a:xfrm>
          <a:off x="2757308" y="4025492"/>
          <a:ext cx="91440" cy="749508"/>
        </a:xfrm>
        <a:custGeom>
          <a:avLst/>
          <a:gdLst/>
          <a:ahLst/>
          <a:cxnLst/>
          <a:rect l="0" t="0" r="0" b="0"/>
          <a:pathLst>
            <a:path>
              <a:moveTo>
                <a:pt x="45720" y="0"/>
              </a:moveTo>
              <a:lnTo>
                <a:pt x="45720" y="74950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5211924-AF45-427D-885B-8A26C165319A}">
      <dsp:nvSpPr>
        <dsp:cNvPr id="0" name=""/>
        <dsp:cNvSpPr/>
      </dsp:nvSpPr>
      <dsp:spPr>
        <a:xfrm>
          <a:off x="2803028" y="1639520"/>
          <a:ext cx="3149798" cy="749508"/>
        </a:xfrm>
        <a:custGeom>
          <a:avLst/>
          <a:gdLst/>
          <a:ahLst/>
          <a:cxnLst/>
          <a:rect l="0" t="0" r="0" b="0"/>
          <a:pathLst>
            <a:path>
              <a:moveTo>
                <a:pt x="3149798" y="0"/>
              </a:moveTo>
              <a:lnTo>
                <a:pt x="3149798" y="510768"/>
              </a:lnTo>
              <a:lnTo>
                <a:pt x="0" y="510768"/>
              </a:lnTo>
              <a:lnTo>
                <a:pt x="0" y="74950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02C371C-70D3-4821-BF16-74AD1DB7D3F8}">
      <dsp:nvSpPr>
        <dsp:cNvPr id="0" name=""/>
        <dsp:cNvSpPr/>
      </dsp:nvSpPr>
      <dsp:spPr>
        <a:xfrm>
          <a:off x="4664273" y="3056"/>
          <a:ext cx="2577107" cy="16364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24BB7E-CAB3-4F99-B58A-8D94D6972A89}">
      <dsp:nvSpPr>
        <dsp:cNvPr id="0" name=""/>
        <dsp:cNvSpPr/>
      </dsp:nvSpPr>
      <dsp:spPr>
        <a:xfrm>
          <a:off x="4950618" y="275084"/>
          <a:ext cx="2577107" cy="1636463"/>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b="1" kern="1200" dirty="0"/>
            <a:t>Metodología</a:t>
          </a:r>
          <a:endParaRPr lang="es-ES" sz="1600" kern="1200" dirty="0"/>
        </a:p>
      </dsp:txBody>
      <dsp:txXfrm>
        <a:off x="4998548" y="323014"/>
        <a:ext cx="2481247" cy="1540603"/>
      </dsp:txXfrm>
    </dsp:sp>
    <dsp:sp modelId="{88B67AE8-F470-415B-8693-E431123DDB93}">
      <dsp:nvSpPr>
        <dsp:cNvPr id="0" name=""/>
        <dsp:cNvSpPr/>
      </dsp:nvSpPr>
      <dsp:spPr>
        <a:xfrm>
          <a:off x="1514474" y="2389029"/>
          <a:ext cx="2577107" cy="163646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5D5607-F4C9-4947-BB33-2BDE5A4B6C62}">
      <dsp:nvSpPr>
        <dsp:cNvPr id="0" name=""/>
        <dsp:cNvSpPr/>
      </dsp:nvSpPr>
      <dsp:spPr>
        <a:xfrm>
          <a:off x="1800820" y="2661057"/>
          <a:ext cx="2577107" cy="1636463"/>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kern="1200" dirty="0"/>
            <a:t>Comprender como los profesores en formación construyen el Conocimiento Didáctico de Contenido (CDC), </a:t>
          </a:r>
          <a:endParaRPr lang="es-ES" sz="1600" kern="1200" dirty="0"/>
        </a:p>
      </dsp:txBody>
      <dsp:txXfrm>
        <a:off x="1848750" y="2708987"/>
        <a:ext cx="2481247" cy="1540603"/>
      </dsp:txXfrm>
    </dsp:sp>
    <dsp:sp modelId="{9F640959-63CA-4838-9FE1-88B8180DEA62}">
      <dsp:nvSpPr>
        <dsp:cNvPr id="0" name=""/>
        <dsp:cNvSpPr/>
      </dsp:nvSpPr>
      <dsp:spPr>
        <a:xfrm>
          <a:off x="1514474" y="4775001"/>
          <a:ext cx="2577107" cy="163646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DCF3B8-2459-40D1-85C0-118E7C19286A}">
      <dsp:nvSpPr>
        <dsp:cNvPr id="0" name=""/>
        <dsp:cNvSpPr/>
      </dsp:nvSpPr>
      <dsp:spPr>
        <a:xfrm>
          <a:off x="1800820" y="5047029"/>
          <a:ext cx="2577107" cy="163646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600" kern="1200" dirty="0"/>
            <a:t>Desde la planeación de su práctica a través del diseño de una unidad didáctica.</a:t>
          </a:r>
          <a:endParaRPr lang="es-ES" sz="1600" kern="1200" dirty="0"/>
        </a:p>
        <a:p>
          <a:pPr lvl="0" algn="ctr" defTabSz="488950">
            <a:lnSpc>
              <a:spcPct val="90000"/>
            </a:lnSpc>
            <a:spcBef>
              <a:spcPct val="0"/>
            </a:spcBef>
            <a:spcAft>
              <a:spcPct val="35000"/>
            </a:spcAft>
            <a:buNone/>
          </a:pPr>
          <a:endParaRPr lang="es-ES" sz="1600" kern="1200" dirty="0"/>
        </a:p>
      </dsp:txBody>
      <dsp:txXfrm>
        <a:off x="1848750" y="5094959"/>
        <a:ext cx="2481247" cy="1540603"/>
      </dsp:txXfrm>
    </dsp:sp>
    <dsp:sp modelId="{F244B68F-227E-4F5B-B988-52A5875674C7}">
      <dsp:nvSpPr>
        <dsp:cNvPr id="0" name=""/>
        <dsp:cNvSpPr/>
      </dsp:nvSpPr>
      <dsp:spPr>
        <a:xfrm>
          <a:off x="4664273" y="2389029"/>
          <a:ext cx="2577107" cy="163646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676C5C-3086-48BF-9100-FD00E301E04C}">
      <dsp:nvSpPr>
        <dsp:cNvPr id="0" name=""/>
        <dsp:cNvSpPr/>
      </dsp:nvSpPr>
      <dsp:spPr>
        <a:xfrm>
          <a:off x="4950618" y="2661057"/>
          <a:ext cx="2577107" cy="1636463"/>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kern="1200" dirty="0"/>
            <a:t>Erickson señala, (1989) </a:t>
          </a:r>
          <a:endParaRPr lang="es-ES" sz="1600" kern="1200" dirty="0"/>
        </a:p>
      </dsp:txBody>
      <dsp:txXfrm>
        <a:off x="4998548" y="2708987"/>
        <a:ext cx="2481247" cy="1540603"/>
      </dsp:txXfrm>
    </dsp:sp>
    <dsp:sp modelId="{E8061ABF-088A-4BD4-83B9-3E03538A8B21}">
      <dsp:nvSpPr>
        <dsp:cNvPr id="0" name=""/>
        <dsp:cNvSpPr/>
      </dsp:nvSpPr>
      <dsp:spPr>
        <a:xfrm>
          <a:off x="4664273" y="4775001"/>
          <a:ext cx="2577107" cy="163646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CA9E27C-C438-4A23-A2DE-7E8F4DD281FC}">
      <dsp:nvSpPr>
        <dsp:cNvPr id="0" name=""/>
        <dsp:cNvSpPr/>
      </dsp:nvSpPr>
      <dsp:spPr>
        <a:xfrm>
          <a:off x="4950618" y="5047029"/>
          <a:ext cx="2577107" cy="163646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kern="1200" dirty="0"/>
            <a:t>“Utilizare el término interpretativo para referirme a todo el conjunto de enfoques de la investigación observacional participativa.”</a:t>
          </a:r>
          <a:endParaRPr lang="es-ES" sz="1600" kern="1200" dirty="0"/>
        </a:p>
      </dsp:txBody>
      <dsp:txXfrm>
        <a:off x="4998548" y="5094959"/>
        <a:ext cx="2481247" cy="1540603"/>
      </dsp:txXfrm>
    </dsp:sp>
    <dsp:sp modelId="{1C338502-6B97-47CC-9224-98A23119FAD9}">
      <dsp:nvSpPr>
        <dsp:cNvPr id="0" name=""/>
        <dsp:cNvSpPr/>
      </dsp:nvSpPr>
      <dsp:spPr>
        <a:xfrm>
          <a:off x="7814071" y="2389029"/>
          <a:ext cx="2577107" cy="163646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CB15C0-6364-4531-9DFC-8F21930E8AC9}">
      <dsp:nvSpPr>
        <dsp:cNvPr id="0" name=""/>
        <dsp:cNvSpPr/>
      </dsp:nvSpPr>
      <dsp:spPr>
        <a:xfrm>
          <a:off x="8100417" y="2661057"/>
          <a:ext cx="2577107" cy="1636463"/>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kern="1200"/>
            <a:t>La investigación interpretativa permite que lo que está sucediendo pueda hacerse visible y se pueda documentar sistemáticamente.</a:t>
          </a:r>
        </a:p>
      </dsp:txBody>
      <dsp:txXfrm>
        <a:off x="8148347" y="2708987"/>
        <a:ext cx="2481247" cy="154060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F2D0C8-8E29-4700-97EC-23C277979B88}">
      <dsp:nvSpPr>
        <dsp:cNvPr id="0" name=""/>
        <dsp:cNvSpPr/>
      </dsp:nvSpPr>
      <dsp:spPr>
        <a:xfrm>
          <a:off x="2565079" y="3429000"/>
          <a:ext cx="854781" cy="814387"/>
        </a:xfrm>
        <a:custGeom>
          <a:avLst/>
          <a:gdLst/>
          <a:ahLst/>
          <a:cxnLst/>
          <a:rect l="0" t="0" r="0" b="0"/>
          <a:pathLst>
            <a:path>
              <a:moveTo>
                <a:pt x="0" y="0"/>
              </a:moveTo>
              <a:lnTo>
                <a:pt x="427390" y="0"/>
              </a:lnTo>
              <a:lnTo>
                <a:pt x="427390" y="814387"/>
              </a:lnTo>
              <a:lnTo>
                <a:pt x="854781" y="814387"/>
              </a:lnTo>
            </a:path>
          </a:pathLst>
        </a:custGeom>
        <a:noFill/>
        <a:ln w="12700" cap="flat" cmpd="sng" algn="ctr">
          <a:solidFill>
            <a:schemeClr val="accent4">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latin typeface="Arial" panose="020B0604020202020204" pitchFamily="34" charset="0"/>
            <a:cs typeface="Arial" panose="020B0604020202020204" pitchFamily="34" charset="0"/>
          </a:endParaRPr>
        </a:p>
      </dsp:txBody>
      <dsp:txXfrm>
        <a:off x="2962954" y="3806678"/>
        <a:ext cx="59031" cy="59031"/>
      </dsp:txXfrm>
    </dsp:sp>
    <dsp:sp modelId="{F15DDB29-0BC1-4549-B75D-FF0A7BA163AF}">
      <dsp:nvSpPr>
        <dsp:cNvPr id="0" name=""/>
        <dsp:cNvSpPr/>
      </dsp:nvSpPr>
      <dsp:spPr>
        <a:xfrm>
          <a:off x="2565079" y="2614612"/>
          <a:ext cx="854781" cy="814387"/>
        </a:xfrm>
        <a:custGeom>
          <a:avLst/>
          <a:gdLst/>
          <a:ahLst/>
          <a:cxnLst/>
          <a:rect l="0" t="0" r="0" b="0"/>
          <a:pathLst>
            <a:path>
              <a:moveTo>
                <a:pt x="0" y="814387"/>
              </a:moveTo>
              <a:lnTo>
                <a:pt x="427390" y="814387"/>
              </a:lnTo>
              <a:lnTo>
                <a:pt x="427390" y="0"/>
              </a:lnTo>
              <a:lnTo>
                <a:pt x="854781" y="0"/>
              </a:lnTo>
            </a:path>
          </a:pathLst>
        </a:custGeom>
        <a:noFill/>
        <a:ln w="12700" cap="flat" cmpd="sng" algn="ctr">
          <a:solidFill>
            <a:schemeClr val="accent4">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latin typeface="Arial" panose="020B0604020202020204" pitchFamily="34" charset="0"/>
            <a:cs typeface="Arial" panose="020B0604020202020204" pitchFamily="34" charset="0"/>
          </a:endParaRPr>
        </a:p>
      </dsp:txBody>
      <dsp:txXfrm>
        <a:off x="2962954" y="2992290"/>
        <a:ext cx="59031" cy="59031"/>
      </dsp:txXfrm>
    </dsp:sp>
    <dsp:sp modelId="{35473ACC-5FB3-4E39-841E-AF038A37D15C}">
      <dsp:nvSpPr>
        <dsp:cNvPr id="0" name=""/>
        <dsp:cNvSpPr/>
      </dsp:nvSpPr>
      <dsp:spPr>
        <a:xfrm rot="16200000">
          <a:off x="-1515430" y="2777490"/>
          <a:ext cx="6858000" cy="130302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es-MX" sz="6500" b="1" kern="1200">
              <a:latin typeface="Arial" panose="020B0604020202020204" pitchFamily="34" charset="0"/>
              <a:cs typeface="Arial" panose="020B0604020202020204" pitchFamily="34" charset="0"/>
            </a:rPr>
            <a:t>Resultados</a:t>
          </a:r>
          <a:endParaRPr lang="es-ES" sz="6500" kern="1200">
            <a:latin typeface="Arial" panose="020B0604020202020204" pitchFamily="34" charset="0"/>
            <a:cs typeface="Arial" panose="020B0604020202020204" pitchFamily="34" charset="0"/>
          </a:endParaRPr>
        </a:p>
      </dsp:txBody>
      <dsp:txXfrm>
        <a:off x="-1515430" y="2777490"/>
        <a:ext cx="6858000" cy="1303020"/>
      </dsp:txXfrm>
    </dsp:sp>
    <dsp:sp modelId="{AF445ECA-34B4-436B-867C-A5D5D8AEF0E1}">
      <dsp:nvSpPr>
        <dsp:cNvPr id="0" name=""/>
        <dsp:cNvSpPr/>
      </dsp:nvSpPr>
      <dsp:spPr>
        <a:xfrm>
          <a:off x="3419860" y="1963102"/>
          <a:ext cx="7338637" cy="1303020"/>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latin typeface="Arial" panose="020B0604020202020204" pitchFamily="34" charset="0"/>
              <a:cs typeface="Arial" panose="020B0604020202020204" pitchFamily="34" charset="0"/>
            </a:rPr>
            <a:t>A los profesores en formación señalan, que las orientaciones respecto a la enseñanza y el aprendizaje de las ciencias, debe responder a “la construcción del conocimiento en las ciencias naturales es uno de los retos que se plantean todos los docentes.</a:t>
          </a:r>
          <a:endParaRPr lang="es-ES" sz="1800" kern="1200" dirty="0">
            <a:latin typeface="Arial" panose="020B0604020202020204" pitchFamily="34" charset="0"/>
            <a:cs typeface="Arial" panose="020B0604020202020204" pitchFamily="34" charset="0"/>
          </a:endParaRPr>
        </a:p>
      </dsp:txBody>
      <dsp:txXfrm>
        <a:off x="3419860" y="1963102"/>
        <a:ext cx="7338637" cy="1303020"/>
      </dsp:txXfrm>
    </dsp:sp>
    <dsp:sp modelId="{905CB192-3AD6-4A52-8D26-5DB3E351956E}">
      <dsp:nvSpPr>
        <dsp:cNvPr id="0" name=""/>
        <dsp:cNvSpPr/>
      </dsp:nvSpPr>
      <dsp:spPr>
        <a:xfrm>
          <a:off x="3419860" y="3591877"/>
          <a:ext cx="7395779" cy="1303020"/>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latin typeface="Arial" panose="020B0604020202020204" pitchFamily="34" charset="0"/>
              <a:cs typeface="Arial" panose="020B0604020202020204" pitchFamily="34" charset="0"/>
            </a:rPr>
            <a:t>Los profesores en formación reconocen los planteamientos de orden biológico para comprender la biodiversidad, además de los planteamientos de orden cultural.</a:t>
          </a:r>
          <a:endParaRPr lang="es-ES" sz="1800" kern="1200" dirty="0">
            <a:latin typeface="Arial" panose="020B0604020202020204" pitchFamily="34" charset="0"/>
            <a:cs typeface="Arial" panose="020B0604020202020204" pitchFamily="34" charset="0"/>
          </a:endParaRPr>
        </a:p>
      </dsp:txBody>
      <dsp:txXfrm>
        <a:off x="3419860" y="3591877"/>
        <a:ext cx="7395779" cy="130302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MX"/>
          </a:p>
        </p:txBody>
      </p:sp>
      <p:sp>
        <p:nvSpPr>
          <p:cNvPr id="4" name="Marcador de fecha 3"/>
          <p:cNvSpPr>
            <a:spLocks noGrp="1"/>
          </p:cNvSpPr>
          <p:nvPr>
            <p:ph type="dt" sz="half" idx="10"/>
          </p:nvPr>
        </p:nvSpPr>
        <p:spPr/>
        <p:txBody>
          <a:bodyPr/>
          <a:lstStyle/>
          <a:p>
            <a:fld id="{5C340414-46CB-4CEB-ACBD-E5758D9A61FE}" type="datetimeFigureOut">
              <a:rPr lang="es-MX" smtClean="0"/>
              <a:t>18/03/2021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6846B3-C1D1-4830-B3C0-9E48AB028BD0}" type="slidenum">
              <a:rPr lang="es-MX" smtClean="0"/>
              <a:t>‹Nº›</a:t>
            </a:fld>
            <a:endParaRPr lang="es-MX"/>
          </a:p>
        </p:txBody>
      </p:sp>
    </p:spTree>
    <p:extLst>
      <p:ext uri="{BB962C8B-B14F-4D97-AF65-F5344CB8AC3E}">
        <p14:creationId xmlns:p14="http://schemas.microsoft.com/office/powerpoint/2010/main" val="1209570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5C340414-46CB-4CEB-ACBD-E5758D9A61FE}" type="datetimeFigureOut">
              <a:rPr lang="es-MX" smtClean="0"/>
              <a:t>18/03/2021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6846B3-C1D1-4830-B3C0-9E48AB028BD0}" type="slidenum">
              <a:rPr lang="es-MX" smtClean="0"/>
              <a:t>‹Nº›</a:t>
            </a:fld>
            <a:endParaRPr lang="es-MX"/>
          </a:p>
        </p:txBody>
      </p:sp>
    </p:spTree>
    <p:extLst>
      <p:ext uri="{BB962C8B-B14F-4D97-AF65-F5344CB8AC3E}">
        <p14:creationId xmlns:p14="http://schemas.microsoft.com/office/powerpoint/2010/main" val="118174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5C340414-46CB-4CEB-ACBD-E5758D9A61FE}" type="datetimeFigureOut">
              <a:rPr lang="es-MX" smtClean="0"/>
              <a:t>18/03/2021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6846B3-C1D1-4830-B3C0-9E48AB028BD0}" type="slidenum">
              <a:rPr lang="es-MX" smtClean="0"/>
              <a:t>‹Nº›</a:t>
            </a:fld>
            <a:endParaRPr lang="es-MX"/>
          </a:p>
        </p:txBody>
      </p:sp>
    </p:spTree>
    <p:extLst>
      <p:ext uri="{BB962C8B-B14F-4D97-AF65-F5344CB8AC3E}">
        <p14:creationId xmlns:p14="http://schemas.microsoft.com/office/powerpoint/2010/main" val="3944635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5C340414-46CB-4CEB-ACBD-E5758D9A61FE}" type="datetimeFigureOut">
              <a:rPr lang="es-MX" smtClean="0"/>
              <a:t>18/03/2021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6846B3-C1D1-4830-B3C0-9E48AB028BD0}" type="slidenum">
              <a:rPr lang="es-MX" smtClean="0"/>
              <a:t>‹Nº›</a:t>
            </a:fld>
            <a:endParaRPr lang="es-MX"/>
          </a:p>
        </p:txBody>
      </p:sp>
    </p:spTree>
    <p:extLst>
      <p:ext uri="{BB962C8B-B14F-4D97-AF65-F5344CB8AC3E}">
        <p14:creationId xmlns:p14="http://schemas.microsoft.com/office/powerpoint/2010/main" val="109553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5C340414-46CB-4CEB-ACBD-E5758D9A61FE}" type="datetimeFigureOut">
              <a:rPr lang="es-MX" smtClean="0"/>
              <a:t>18/03/2021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6846B3-C1D1-4830-B3C0-9E48AB028BD0}" type="slidenum">
              <a:rPr lang="es-MX" smtClean="0"/>
              <a:t>‹Nº›</a:t>
            </a:fld>
            <a:endParaRPr lang="es-MX"/>
          </a:p>
        </p:txBody>
      </p:sp>
    </p:spTree>
    <p:extLst>
      <p:ext uri="{BB962C8B-B14F-4D97-AF65-F5344CB8AC3E}">
        <p14:creationId xmlns:p14="http://schemas.microsoft.com/office/powerpoint/2010/main" val="3765349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5C340414-46CB-4CEB-ACBD-E5758D9A61FE}" type="datetimeFigureOut">
              <a:rPr lang="es-MX" smtClean="0"/>
              <a:t>18/03/2021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6846B3-C1D1-4830-B3C0-9E48AB028BD0}" type="slidenum">
              <a:rPr lang="es-MX" smtClean="0"/>
              <a:t>‹Nº›</a:t>
            </a:fld>
            <a:endParaRPr lang="es-MX"/>
          </a:p>
        </p:txBody>
      </p:sp>
    </p:spTree>
    <p:extLst>
      <p:ext uri="{BB962C8B-B14F-4D97-AF65-F5344CB8AC3E}">
        <p14:creationId xmlns:p14="http://schemas.microsoft.com/office/powerpoint/2010/main" val="2872682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5C340414-46CB-4CEB-ACBD-E5758D9A61FE}" type="datetimeFigureOut">
              <a:rPr lang="es-MX" smtClean="0"/>
              <a:t>18/03/2021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6846B3-C1D1-4830-B3C0-9E48AB028BD0}" type="slidenum">
              <a:rPr lang="es-MX" smtClean="0"/>
              <a:t>‹Nº›</a:t>
            </a:fld>
            <a:endParaRPr lang="es-MX"/>
          </a:p>
        </p:txBody>
      </p:sp>
    </p:spTree>
    <p:extLst>
      <p:ext uri="{BB962C8B-B14F-4D97-AF65-F5344CB8AC3E}">
        <p14:creationId xmlns:p14="http://schemas.microsoft.com/office/powerpoint/2010/main" val="3851245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5C340414-46CB-4CEB-ACBD-E5758D9A61FE}" type="datetimeFigureOut">
              <a:rPr lang="es-MX" smtClean="0"/>
              <a:t>18/03/2021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6846B3-C1D1-4830-B3C0-9E48AB028BD0}" type="slidenum">
              <a:rPr lang="es-MX" smtClean="0"/>
              <a:t>‹Nº›</a:t>
            </a:fld>
            <a:endParaRPr lang="es-MX"/>
          </a:p>
        </p:txBody>
      </p:sp>
    </p:spTree>
    <p:extLst>
      <p:ext uri="{BB962C8B-B14F-4D97-AF65-F5344CB8AC3E}">
        <p14:creationId xmlns:p14="http://schemas.microsoft.com/office/powerpoint/2010/main" val="302051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C340414-46CB-4CEB-ACBD-E5758D9A61FE}" type="datetimeFigureOut">
              <a:rPr lang="es-MX" smtClean="0"/>
              <a:t>18/03/2021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6846B3-C1D1-4830-B3C0-9E48AB028BD0}" type="slidenum">
              <a:rPr lang="es-MX" smtClean="0"/>
              <a:t>‹Nº›</a:t>
            </a:fld>
            <a:endParaRPr lang="es-MX"/>
          </a:p>
        </p:txBody>
      </p:sp>
    </p:spTree>
    <p:extLst>
      <p:ext uri="{BB962C8B-B14F-4D97-AF65-F5344CB8AC3E}">
        <p14:creationId xmlns:p14="http://schemas.microsoft.com/office/powerpoint/2010/main" val="694875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5C340414-46CB-4CEB-ACBD-E5758D9A61FE}" type="datetimeFigureOut">
              <a:rPr lang="es-MX" smtClean="0"/>
              <a:t>18/03/2021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6846B3-C1D1-4830-B3C0-9E48AB028BD0}" type="slidenum">
              <a:rPr lang="es-MX" smtClean="0"/>
              <a:t>‹Nº›</a:t>
            </a:fld>
            <a:endParaRPr lang="es-MX"/>
          </a:p>
        </p:txBody>
      </p:sp>
    </p:spTree>
    <p:extLst>
      <p:ext uri="{BB962C8B-B14F-4D97-AF65-F5344CB8AC3E}">
        <p14:creationId xmlns:p14="http://schemas.microsoft.com/office/powerpoint/2010/main" val="1444006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5C340414-46CB-4CEB-ACBD-E5758D9A61FE}" type="datetimeFigureOut">
              <a:rPr lang="es-MX" smtClean="0"/>
              <a:t>18/03/2021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6846B3-C1D1-4830-B3C0-9E48AB028BD0}" type="slidenum">
              <a:rPr lang="es-MX" smtClean="0"/>
              <a:t>‹Nº›</a:t>
            </a:fld>
            <a:endParaRPr lang="es-MX"/>
          </a:p>
        </p:txBody>
      </p:sp>
    </p:spTree>
    <p:extLst>
      <p:ext uri="{BB962C8B-B14F-4D97-AF65-F5344CB8AC3E}">
        <p14:creationId xmlns:p14="http://schemas.microsoft.com/office/powerpoint/2010/main" val="4152337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40414-46CB-4CEB-ACBD-E5758D9A61FE}" type="datetimeFigureOut">
              <a:rPr lang="es-MX" smtClean="0"/>
              <a:t>18/03/2021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846B3-C1D1-4830-B3C0-9E48AB028BD0}" type="slidenum">
              <a:rPr lang="es-MX" smtClean="0"/>
              <a:t>‹Nº›</a:t>
            </a:fld>
            <a:endParaRPr lang="es-MX"/>
          </a:p>
        </p:txBody>
      </p:sp>
    </p:spTree>
    <p:extLst>
      <p:ext uri="{BB962C8B-B14F-4D97-AF65-F5344CB8AC3E}">
        <p14:creationId xmlns:p14="http://schemas.microsoft.com/office/powerpoint/2010/main" val="591766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1.jpeg"/><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1.jpeg"/><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jpe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1.jpeg"/><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529292"/>
            <a:ext cx="9144000" cy="6301414"/>
          </a:xfrm>
        </p:spPr>
        <p:txBody>
          <a:bodyPr>
            <a:normAutofit fontScale="90000"/>
          </a:bodyPr>
          <a:lstStyle/>
          <a:p>
            <a:br>
              <a:rPr lang="es-MX" sz="1600" b="1" dirty="0">
                <a:effectLst/>
                <a:latin typeface="Times New Roman" panose="02020603050405020304" pitchFamily="18" charset="0"/>
                <a:ea typeface="Tahoma" panose="020B0604030504040204" pitchFamily="34" charset="0"/>
                <a:cs typeface="Times New Roman" panose="02020603050405020304" pitchFamily="18" charset="0"/>
              </a:rPr>
            </a:br>
            <a:br>
              <a:rPr lang="es-MX" sz="1600" b="1" dirty="0">
                <a:effectLst/>
                <a:latin typeface="Times New Roman" panose="02020603050405020304" pitchFamily="18" charset="0"/>
                <a:ea typeface="Tahoma" panose="020B0604030504040204" pitchFamily="34" charset="0"/>
                <a:cs typeface="Times New Roman" panose="02020603050405020304" pitchFamily="18" charset="0"/>
              </a:rPr>
            </a:br>
            <a:r>
              <a:rPr lang="es-MX" sz="1600" b="1" dirty="0">
                <a:effectLst/>
                <a:latin typeface="Times New Roman" panose="02020603050405020304" pitchFamily="18" charset="0"/>
                <a:ea typeface="Tahoma" panose="020B0604030504040204" pitchFamily="34" charset="0"/>
                <a:cs typeface="Times New Roman" panose="02020603050405020304" pitchFamily="18" charset="0"/>
              </a:rPr>
              <a:t>ESCUELA NORMAL DE EDUCACION PREESCOLAR</a:t>
            </a: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r>
              <a:rPr lang="es-MX" sz="1600" dirty="0">
                <a:effectLst/>
                <a:latin typeface="Times New Roman" panose="02020603050405020304" pitchFamily="18" charset="0"/>
                <a:ea typeface="Tahoma" panose="020B0604030504040204" pitchFamily="34" charset="0"/>
                <a:cs typeface="Times New Roman" panose="02020603050405020304" pitchFamily="18" charset="0"/>
              </a:rPr>
              <a:t>Licenciatura en educación preescolar</a:t>
            </a: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r>
              <a:rPr lang="es-MX" sz="1600" dirty="0">
                <a:effectLst/>
                <a:latin typeface="Times New Roman" panose="02020603050405020304" pitchFamily="18" charset="0"/>
                <a:ea typeface="Tahoma" panose="020B0604030504040204" pitchFamily="34" charset="0"/>
                <a:cs typeface="Times New Roman" panose="02020603050405020304" pitchFamily="18" charset="0"/>
              </a:rPr>
              <a:t>Ciclo escolar 2020-2021</a:t>
            </a: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r>
              <a:rPr lang="es-MX" sz="1600" dirty="0">
                <a:effectLst/>
                <a:latin typeface="Times New Roman" panose="02020603050405020304" pitchFamily="18" charset="0"/>
                <a:ea typeface="Tahoma" panose="020B0604030504040204" pitchFamily="34" charset="0"/>
                <a:cs typeface="Times New Roman" panose="02020603050405020304" pitchFamily="18" charset="0"/>
              </a:rPr>
              <a:t>2do semestre sección B</a:t>
            </a: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r>
              <a:rPr lang="es-MX" sz="1600" dirty="0">
                <a:effectLst/>
                <a:latin typeface="Times New Roman" panose="02020603050405020304" pitchFamily="18" charset="0"/>
                <a:ea typeface="Tahoma" panose="020B0604030504040204" pitchFamily="34" charset="0"/>
                <a:cs typeface="Times New Roman" panose="02020603050405020304" pitchFamily="18" charset="0"/>
              </a:rPr>
              <a:t>Curso: Estrategias para la exploración del mundo natural</a:t>
            </a: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r>
              <a:rPr lang="es-MX" sz="1600" dirty="0">
                <a:effectLst/>
                <a:latin typeface="Times New Roman" panose="02020603050405020304" pitchFamily="18" charset="0"/>
                <a:ea typeface="Tahoma" panose="020B0604030504040204" pitchFamily="34" charset="0"/>
                <a:cs typeface="Times New Roman" panose="02020603050405020304" pitchFamily="18" charset="0"/>
              </a:rPr>
              <a:t> </a:t>
            </a: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r>
              <a:rPr lang="es-MX" sz="1600" dirty="0">
                <a:effectLst/>
                <a:latin typeface="Times New Roman" panose="02020603050405020304" pitchFamily="18" charset="0"/>
                <a:ea typeface="Tahoma" panose="020B0604030504040204" pitchFamily="34" charset="0"/>
                <a:cs typeface="Times New Roman" panose="02020603050405020304" pitchFamily="18" charset="0"/>
              </a:rPr>
              <a:t>Trabajo: Conocimiento didáctico del contenido CDC</a:t>
            </a: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r>
              <a:rPr lang="es-MX" sz="1600" dirty="0">
                <a:effectLst/>
                <a:latin typeface="Times New Roman" panose="02020603050405020304" pitchFamily="18" charset="0"/>
                <a:ea typeface="Tahoma" panose="020B0604030504040204" pitchFamily="34" charset="0"/>
                <a:cs typeface="Times New Roman" panose="02020603050405020304" pitchFamily="18" charset="0"/>
              </a:rPr>
              <a:t>Alumnas:</a:t>
            </a: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r>
              <a:rPr lang="es-MX" sz="1600" dirty="0">
                <a:effectLst/>
                <a:latin typeface="Times New Roman" panose="02020603050405020304" pitchFamily="18" charset="0"/>
                <a:ea typeface="Tahoma" panose="020B0604030504040204" pitchFamily="34" charset="0"/>
                <a:cs typeface="Times New Roman" panose="02020603050405020304" pitchFamily="18" charset="0"/>
              </a:rPr>
              <a:t>Rosario Guadalupe Arroyo Espinoza #3</a:t>
            </a: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r>
              <a:rPr lang="es-MX" sz="1600" dirty="0">
                <a:effectLst/>
                <a:latin typeface="Arial" panose="020B0604020202020204" pitchFamily="34" charset="0"/>
                <a:ea typeface="Calibri" panose="020F0502020204030204" pitchFamily="34" charset="0"/>
                <a:cs typeface="Times New Roman" panose="02020603050405020304" pitchFamily="18" charset="0"/>
              </a:rPr>
              <a:t>Arleth Velázquez Hernández #21</a:t>
            </a:r>
            <a:br>
              <a:rPr lang="es-MX" sz="1600" dirty="0">
                <a:effectLst/>
                <a:latin typeface="Calibri" panose="020F0502020204030204" pitchFamily="34" charset="0"/>
                <a:ea typeface="Calibri" panose="020F0502020204030204" pitchFamily="34" charset="0"/>
                <a:cs typeface="Times New Roman" panose="02020603050405020304" pitchFamily="18" charset="0"/>
              </a:rPr>
            </a:br>
            <a:r>
              <a:rPr lang="es-MX" sz="1600" dirty="0">
                <a:effectLst/>
                <a:latin typeface="Arial" panose="020B0604020202020204" pitchFamily="34" charset="0"/>
                <a:ea typeface="Calibri" panose="020F0502020204030204" pitchFamily="34" charset="0"/>
                <a:cs typeface="Times New Roman" panose="02020603050405020304" pitchFamily="18" charset="0"/>
              </a:rPr>
              <a:t>María Guadalupe Salazar Martínez#13</a:t>
            </a:r>
            <a:br>
              <a:rPr lang="es-MX" sz="1600" dirty="0">
                <a:effectLst/>
                <a:latin typeface="Calibri" panose="020F0502020204030204" pitchFamily="34" charset="0"/>
                <a:ea typeface="Calibri" panose="020F0502020204030204" pitchFamily="34" charset="0"/>
                <a:cs typeface="Times New Roman" panose="02020603050405020304" pitchFamily="18" charset="0"/>
              </a:rPr>
            </a:br>
            <a:r>
              <a:rPr lang="es-MX" sz="1600" dirty="0">
                <a:effectLst/>
                <a:latin typeface="Arial" panose="020B0604020202020204" pitchFamily="34" charset="0"/>
                <a:ea typeface="Calibri" panose="020F0502020204030204" pitchFamily="34" charset="0"/>
                <a:cs typeface="Times New Roman" panose="02020603050405020304" pitchFamily="18" charset="0"/>
              </a:rPr>
              <a:t>Vianney Daniela Torres Salazar #18</a:t>
            </a:r>
            <a:br>
              <a:rPr lang="es-MX" sz="1800" dirty="0">
                <a:effectLst/>
                <a:latin typeface="Calibri" panose="020F0502020204030204" pitchFamily="34" charset="0"/>
                <a:ea typeface="Calibri" panose="020F0502020204030204" pitchFamily="34" charset="0"/>
                <a:cs typeface="Times New Roman" panose="02020603050405020304" pitchFamily="18" charset="0"/>
              </a:rPr>
            </a:b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r>
              <a:rPr lang="es-MX" sz="1600" dirty="0">
                <a:effectLst/>
                <a:latin typeface="Times New Roman" panose="02020603050405020304" pitchFamily="18" charset="0"/>
                <a:ea typeface="Tahoma" panose="020B0604030504040204" pitchFamily="34" charset="0"/>
                <a:cs typeface="Times New Roman" panose="02020603050405020304" pitchFamily="18" charset="0"/>
              </a:rPr>
              <a:t>Profesora: </a:t>
            </a:r>
            <a:r>
              <a:rPr lang="es-MX" sz="1600" dirty="0" err="1">
                <a:effectLst/>
                <a:latin typeface="Times New Roman" panose="02020603050405020304" pitchFamily="18" charset="0"/>
                <a:ea typeface="Tahoma" panose="020B0604030504040204" pitchFamily="34" charset="0"/>
                <a:cs typeface="Times New Roman" panose="02020603050405020304" pitchFamily="18" charset="0"/>
              </a:rPr>
              <a:t>Yixie</a:t>
            </a:r>
            <a:r>
              <a:rPr lang="es-MX" sz="1600" dirty="0">
                <a:effectLst/>
                <a:latin typeface="Times New Roman" panose="02020603050405020304" pitchFamily="18" charset="0"/>
                <a:ea typeface="Tahoma" panose="020B0604030504040204" pitchFamily="34" charset="0"/>
                <a:cs typeface="Times New Roman" panose="02020603050405020304" pitchFamily="18" charset="0"/>
              </a:rPr>
              <a:t> Karelia Laguna Montañez </a:t>
            </a: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r>
              <a:rPr lang="es-MX" sz="1600" dirty="0">
                <a:effectLst/>
                <a:latin typeface="Times New Roman" panose="02020603050405020304" pitchFamily="18" charset="0"/>
                <a:ea typeface="Tahoma" panose="020B0604030504040204" pitchFamily="34" charset="0"/>
                <a:cs typeface="Times New Roman" panose="02020603050405020304" pitchFamily="18" charset="0"/>
              </a:rPr>
              <a:t>Competencias:</a:t>
            </a: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Utiliza metodologías pertinentes y actualizadas para promover el aprendizaje de los Conocimientos científicos de los alumnos en el campo Exploración y comprensión del mundo natural y social que propone el currículum, considerando los contextos y su desarrollo. </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Incorpora los recursos y medios didácticos para que sus alumnos utilicen el conocimiento científico para describir, explicar y predecir fenómenos naturales; para comprender los rasgos característicos de la ciencia; para formular e investigar problemas e hipótesis; así como para documentarse, argumentar y tomar decisiones personales y sociales sobre el mundo natural y los cambios que la actividad humana provoca en él</a:t>
            </a:r>
            <a:r>
              <a:rPr lang="es-MX" sz="800" dirty="0">
                <a:latin typeface="Times New Roman" panose="02020603050405020304" pitchFamily="18" charset="0"/>
                <a:cs typeface="Times New Roman" panose="02020603050405020304" pitchFamily="18" charset="0"/>
              </a:rPr>
              <a:t>.</a:t>
            </a:r>
            <a:br>
              <a:rPr lang="es-MX" sz="800" dirty="0">
                <a:latin typeface="Times New Roman" panose="02020603050405020304" pitchFamily="18" charset="0"/>
                <a:cs typeface="Times New Roman" panose="02020603050405020304" pitchFamily="18" charset="0"/>
              </a:rPr>
            </a:b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r>
              <a:rPr lang="es-MX" sz="1600" dirty="0">
                <a:effectLst/>
                <a:latin typeface="Times New Roman" panose="02020603050405020304" pitchFamily="18" charset="0"/>
                <a:ea typeface="Tahoma" panose="020B0604030504040204" pitchFamily="34" charset="0"/>
                <a:cs typeface="Times New Roman" panose="02020603050405020304" pitchFamily="18" charset="0"/>
              </a:rPr>
              <a:t> </a:t>
            </a:r>
            <a:br>
              <a:rPr lang="es-MX" sz="1600" dirty="0">
                <a:effectLst/>
                <a:latin typeface="Times New Roman" panose="02020603050405020304" pitchFamily="18" charset="0"/>
                <a:ea typeface="Tahoma" panose="020B0604030504040204" pitchFamily="34" charset="0"/>
                <a:cs typeface="Times New Roman" panose="02020603050405020304" pitchFamily="18" charset="0"/>
              </a:rPr>
            </a:br>
            <a:r>
              <a:rPr lang="es-MX" sz="1600" dirty="0">
                <a:effectLst/>
                <a:latin typeface="Times New Roman" panose="02020603050405020304" pitchFamily="18" charset="0"/>
                <a:ea typeface="Tahoma" panose="020B0604030504040204" pitchFamily="34" charset="0"/>
                <a:cs typeface="Times New Roman" panose="02020603050405020304" pitchFamily="18" charset="0"/>
              </a:rPr>
              <a:t>Saltillo, Coahuila de Zaragoza                                                                                                                               Marzo 2021</a:t>
            </a:r>
            <a:br>
              <a:rPr lang="es-MX" sz="1300" dirty="0">
                <a:effectLst/>
                <a:latin typeface="Times New Roman" panose="02020603050405020304" pitchFamily="18" charset="0"/>
                <a:ea typeface="Tahoma" panose="020B0604030504040204" pitchFamily="34" charset="0"/>
                <a:cs typeface="Times New Roman" panose="02020603050405020304" pitchFamily="18" charset="0"/>
              </a:rPr>
            </a:br>
            <a:r>
              <a:rPr lang="es-MX" sz="1300" dirty="0">
                <a:effectLst/>
                <a:latin typeface="Arial" panose="020B0604020202020204" pitchFamily="34" charset="0"/>
                <a:ea typeface="Calibri" panose="020F0502020204030204" pitchFamily="34" charset="0"/>
                <a:cs typeface="Times New Roman" panose="02020603050405020304" pitchFamily="18" charset="0"/>
              </a:rPr>
              <a:t> </a:t>
            </a:r>
            <a:br>
              <a:rPr lang="es-MX" sz="6600" dirty="0">
                <a:effectLst/>
                <a:latin typeface="Calibri" panose="020F0502020204030204" pitchFamily="34" charset="0"/>
                <a:ea typeface="Calibri" panose="020F0502020204030204" pitchFamily="34" charset="0"/>
                <a:cs typeface="Times New Roman" panose="02020603050405020304" pitchFamily="18" charset="0"/>
              </a:rPr>
            </a:br>
            <a:endParaRPr lang="es-MX" dirty="0"/>
          </a:p>
        </p:txBody>
      </p:sp>
      <p:pic>
        <p:nvPicPr>
          <p:cNvPr id="5" name="Picture 2" descr="Concepto de fondo colorido educación científica | Vector Gratis">
            <a:extLst>
              <a:ext uri="{FF2B5EF4-FFF2-40B4-BE49-F238E27FC236}">
                <a16:creationId xmlns:a16="http://schemas.microsoft.com/office/drawing/2014/main" id="{FB0F309A-BC34-4EF8-B0A0-B81E580DB55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224" r="70748"/>
          <a:stretch/>
        </p:blipFill>
        <p:spPr bwMode="auto">
          <a:xfrm rot="5400000">
            <a:off x="5625941" y="-6183920"/>
            <a:ext cx="940118" cy="12192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oncepto de fondo colorido educación científica | Vector Gratis">
            <a:extLst>
              <a:ext uri="{FF2B5EF4-FFF2-40B4-BE49-F238E27FC236}">
                <a16:creationId xmlns:a16="http://schemas.microsoft.com/office/drawing/2014/main" id="{B8F572F8-A96A-4957-A88B-71536D5D6BB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224" r="70748"/>
          <a:stretch/>
        </p:blipFill>
        <p:spPr bwMode="auto">
          <a:xfrm rot="5400000">
            <a:off x="5718412" y="187215"/>
            <a:ext cx="755176" cy="12192000"/>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1">
            <a:extLst>
              <a:ext uri="{FF2B5EF4-FFF2-40B4-BE49-F238E27FC236}">
                <a16:creationId xmlns:a16="http://schemas.microsoft.com/office/drawing/2014/main" id="{4F9C95E8-B729-4F0A-AC2A-7BB3913251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013" y="382139"/>
            <a:ext cx="1574578" cy="1152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8863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1212153299"/>
              </p:ext>
            </p:extLst>
          </p:nvPr>
        </p:nvGraphicFramePr>
        <p:xfrm>
          <a:off x="114300" y="0"/>
          <a:ext cx="120777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Concepto de fondo colorido educación científica | Vector Gratis"/>
          <p:cNvPicPr>
            <a:picLocks noChangeAspect="1" noChangeArrowheads="1"/>
          </p:cNvPicPr>
          <p:nvPr/>
        </p:nvPicPr>
        <p:blipFill rotWithShape="1">
          <a:blip r:embed="rId7">
            <a:extLst>
              <a:ext uri="{28A0092B-C50C-407E-A947-70E740481C1C}">
                <a14:useLocalDpi xmlns:a14="http://schemas.microsoft.com/office/drawing/2010/main" val="0"/>
              </a:ext>
            </a:extLst>
          </a:blip>
          <a:srcRect l="10224" r="55272"/>
          <a:stretch/>
        </p:blipFill>
        <p:spPr bwMode="auto">
          <a:xfrm rot="7776696">
            <a:off x="10367972" y="-2543070"/>
            <a:ext cx="326590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oncepto de fondo colorido educación científica | Vector Gratis"/>
          <p:cNvPicPr>
            <a:picLocks noChangeAspect="1" noChangeArrowheads="1"/>
          </p:cNvPicPr>
          <p:nvPr/>
        </p:nvPicPr>
        <p:blipFill rotWithShape="1">
          <a:blip r:embed="rId7">
            <a:extLst>
              <a:ext uri="{28A0092B-C50C-407E-A947-70E740481C1C}">
                <a14:useLocalDpi xmlns:a14="http://schemas.microsoft.com/office/drawing/2010/main" val="0"/>
              </a:ext>
            </a:extLst>
          </a:blip>
          <a:srcRect l="10224" r="55272"/>
          <a:stretch/>
        </p:blipFill>
        <p:spPr bwMode="auto">
          <a:xfrm rot="4297305">
            <a:off x="9443364" y="2866723"/>
            <a:ext cx="2129252" cy="73375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8856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1940475702"/>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Concepto de fondo colorido educación científica | Vector Gratis"/>
          <p:cNvPicPr>
            <a:picLocks noChangeAspect="1" noChangeArrowheads="1"/>
          </p:cNvPicPr>
          <p:nvPr/>
        </p:nvPicPr>
        <p:blipFill rotWithShape="1">
          <a:blip r:embed="rId7">
            <a:extLst>
              <a:ext uri="{28A0092B-C50C-407E-A947-70E740481C1C}">
                <a14:useLocalDpi xmlns:a14="http://schemas.microsoft.com/office/drawing/2010/main" val="0"/>
              </a:ext>
            </a:extLst>
          </a:blip>
          <a:srcRect l="10224" r="55272"/>
          <a:stretch/>
        </p:blipFill>
        <p:spPr bwMode="auto">
          <a:xfrm>
            <a:off x="-585787" y="-1"/>
            <a:ext cx="212925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oncepto de fondo colorido educación científica | Vector Gratis"/>
          <p:cNvPicPr>
            <a:picLocks noChangeAspect="1" noChangeArrowheads="1"/>
          </p:cNvPicPr>
          <p:nvPr/>
        </p:nvPicPr>
        <p:blipFill rotWithShape="1">
          <a:blip r:embed="rId7">
            <a:extLst>
              <a:ext uri="{28A0092B-C50C-407E-A947-70E740481C1C}">
                <a14:useLocalDpi xmlns:a14="http://schemas.microsoft.com/office/drawing/2010/main" val="0"/>
              </a:ext>
            </a:extLst>
          </a:blip>
          <a:srcRect l="10224" r="55272"/>
          <a:stretch/>
        </p:blipFill>
        <p:spPr bwMode="auto">
          <a:xfrm flipH="1">
            <a:off x="10310813" y="-1"/>
            <a:ext cx="212925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3775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oncepto de fondo colorido educación científica | Vector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l="10224" r="55272"/>
          <a:stretch/>
        </p:blipFill>
        <p:spPr bwMode="auto">
          <a:xfrm rot="5400000">
            <a:off x="5097554" y="-5893966"/>
            <a:ext cx="1996893" cy="12192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47484" y="1200481"/>
            <a:ext cx="7211961" cy="5755422"/>
          </a:xfrm>
          <a:prstGeom prst="rect">
            <a:avLst/>
          </a:prstGeom>
          <a:noFill/>
        </p:spPr>
        <p:txBody>
          <a:bodyPr wrap="square" rtlCol="0">
            <a:spAutoFit/>
          </a:bodyPr>
          <a:lstStyle/>
          <a:p>
            <a:pPr marL="285750" indent="-285750">
              <a:buFont typeface="Arial" panose="020B0604020202020204" pitchFamily="34" charset="0"/>
              <a:buChar char="•"/>
            </a:pPr>
            <a:r>
              <a:rPr lang="es-MX" sz="1600" dirty="0" err="1">
                <a:latin typeface="Arial" panose="020B0604020202020204" pitchFamily="34" charset="0"/>
                <a:cs typeface="Arial" panose="020B0604020202020204" pitchFamily="34" charset="0"/>
              </a:rPr>
              <a:t>Banet</a:t>
            </a:r>
            <a:r>
              <a:rPr lang="es-MX" sz="1600" dirty="0">
                <a:latin typeface="Arial" panose="020B0604020202020204" pitchFamily="34" charset="0"/>
                <a:cs typeface="Arial" panose="020B0604020202020204" pitchFamily="34" charset="0"/>
              </a:rPr>
              <a:t>, E. (2000). La enseñanza y el aprendizaje del conocimiento biológico. </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En: Perales y Cañal, P. (editores) Didáctica de las ciencias experimentales. </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Teoría y práctica de la enseñanza de las ciencias. Alcoy, España. Marfil</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 Castro, J. y Valbuena E. (2007). ¿Qué biología enseñar y cómo hacerlo? </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Hacia una </a:t>
            </a:r>
            <a:r>
              <a:rPr lang="es-MX" sz="1600" dirty="0" err="1">
                <a:latin typeface="Arial" panose="020B0604020202020204" pitchFamily="34" charset="0"/>
                <a:cs typeface="Arial" panose="020B0604020202020204" pitchFamily="34" charset="0"/>
              </a:rPr>
              <a:t>resignificación</a:t>
            </a:r>
            <a:r>
              <a:rPr lang="es-MX" sz="1600" dirty="0">
                <a:latin typeface="Arial" panose="020B0604020202020204" pitchFamily="34" charset="0"/>
                <a:cs typeface="Arial" panose="020B0604020202020204" pitchFamily="34" charset="0"/>
              </a:rPr>
              <a:t> de la biología escolar. En </a:t>
            </a:r>
            <a:r>
              <a:rPr lang="es-MX" sz="1600" dirty="0" err="1">
                <a:latin typeface="Arial" panose="020B0604020202020204" pitchFamily="34" charset="0"/>
                <a:cs typeface="Arial" panose="020B0604020202020204" pitchFamily="34" charset="0"/>
              </a:rPr>
              <a:t>Tecné</a:t>
            </a:r>
            <a:r>
              <a:rPr lang="es-MX" sz="1600" dirty="0">
                <a:latin typeface="Arial" panose="020B0604020202020204" pitchFamily="34" charset="0"/>
                <a:cs typeface="Arial" panose="020B0604020202020204" pitchFamily="34" charset="0"/>
              </a:rPr>
              <a:t>, Episteme y </a:t>
            </a:r>
          </a:p>
          <a:p>
            <a:r>
              <a:rPr lang="es-MX" sz="1600" dirty="0" err="1">
                <a:latin typeface="Arial" panose="020B0604020202020204" pitchFamily="34" charset="0"/>
                <a:cs typeface="Arial" panose="020B0604020202020204" pitchFamily="34" charset="0"/>
              </a:rPr>
              <a:t>Didaxis</a:t>
            </a:r>
            <a:r>
              <a:rPr lang="es-MX" sz="1600" dirty="0">
                <a:latin typeface="Arial" panose="020B0604020202020204" pitchFamily="34" charset="0"/>
                <a:cs typeface="Arial" panose="020B0604020202020204" pitchFamily="34" charset="0"/>
              </a:rPr>
              <a:t>. Año, 2007, No 22. </a:t>
            </a:r>
            <a:r>
              <a:rPr lang="es-MX" sz="1600" dirty="0" err="1">
                <a:latin typeface="Arial" panose="020B0604020202020204" pitchFamily="34" charset="0"/>
                <a:cs typeface="Arial" panose="020B0604020202020204" pitchFamily="34" charset="0"/>
              </a:rPr>
              <a:t>pp</a:t>
            </a:r>
            <a:r>
              <a:rPr lang="es-MX" sz="1600" dirty="0">
                <a:latin typeface="Arial" panose="020B0604020202020204" pitchFamily="34" charset="0"/>
                <a:cs typeface="Arial" panose="020B0604020202020204" pitchFamily="34" charset="0"/>
              </a:rPr>
              <a:t> 126- 145 Bogotá. UPN.</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 Escobar, A. (1999). Comunidades Negras de Colombia: En defensa de a </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biodiversidad, territorio y cultura. Documento recuperado el 10 de </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septiembre de 2011. </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http://www.unc.edu/~aescobar/text/esp/biodiv223aescobar.pdf</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 Erickson, F (1986) Métodos Cualitativos de Investigación Sobre la </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Enseñanza. En: </a:t>
            </a:r>
            <a:r>
              <a:rPr lang="es-MX" sz="1600" dirty="0" err="1">
                <a:latin typeface="Arial" panose="020B0604020202020204" pitchFamily="34" charset="0"/>
                <a:cs typeface="Arial" panose="020B0604020202020204" pitchFamily="34" charset="0"/>
              </a:rPr>
              <a:t>Wittrock</a:t>
            </a:r>
            <a:r>
              <a:rPr lang="es-MX" sz="1600" dirty="0">
                <a:latin typeface="Arial" panose="020B0604020202020204" pitchFamily="34" charset="0"/>
                <a:cs typeface="Arial" panose="020B0604020202020204" pitchFamily="34" charset="0"/>
              </a:rPr>
              <a:t>, M. C. (</a:t>
            </a:r>
            <a:r>
              <a:rPr lang="es-MX" sz="1600" dirty="0" err="1">
                <a:latin typeface="Arial" panose="020B0604020202020204" pitchFamily="34" charset="0"/>
                <a:cs typeface="Arial" panose="020B0604020202020204" pitchFamily="34" charset="0"/>
              </a:rPr>
              <a:t>comp.</a:t>
            </a:r>
            <a:r>
              <a:rPr lang="es-MX" sz="1600" dirty="0">
                <a:latin typeface="Arial" panose="020B0604020202020204" pitchFamily="34" charset="0"/>
                <a:cs typeface="Arial" panose="020B0604020202020204" pitchFamily="34" charset="0"/>
              </a:rPr>
              <a:t>). La Investigación en la Enseñanza, </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II. Métodos cualitativos y de Observación. Barcelona: Paidós.</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 Gagliardi, R. (1986). Los conceptos estructurantes en el aprendizaje por </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investigación. En: Enseñanza de las ciencias, 4 (1), </a:t>
            </a:r>
            <a:r>
              <a:rPr lang="es-MX" sz="1600" dirty="0" err="1">
                <a:latin typeface="Arial" panose="020B0604020202020204" pitchFamily="34" charset="0"/>
                <a:cs typeface="Arial" panose="020B0604020202020204" pitchFamily="34" charset="0"/>
              </a:rPr>
              <a:t>pp</a:t>
            </a:r>
            <a:r>
              <a:rPr lang="es-MX" sz="1600" dirty="0">
                <a:latin typeface="Arial" panose="020B0604020202020204" pitchFamily="34" charset="0"/>
                <a:cs typeface="Arial" panose="020B0604020202020204" pitchFamily="34" charset="0"/>
              </a:rPr>
              <a:t>: 30-35.</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 García G, Javier y Martínez B, F. (2010). Cómo y qué enseñar de la </a:t>
            </a:r>
          </a:p>
          <a:p>
            <a:r>
              <a:rPr lang="es-MX" sz="1600" dirty="0">
                <a:latin typeface="Arial" panose="020B0604020202020204" pitchFamily="34" charset="0"/>
                <a:cs typeface="Arial" panose="020B0604020202020204" pitchFamily="34" charset="0"/>
              </a:rPr>
              <a:t>biodiversidad en la alfabetización científica. Revista Enseñanza de las </a:t>
            </a:r>
          </a:p>
          <a:p>
            <a:pPr marL="285750" indent="-285750" algn="ctr">
              <a:buFont typeface="Arial" panose="020B0604020202020204" pitchFamily="34" charset="0"/>
              <a:buChar char="•"/>
            </a:pPr>
            <a:r>
              <a:rPr lang="es-MX" sz="1600" dirty="0">
                <a:latin typeface="Arial" panose="020B0604020202020204" pitchFamily="34" charset="0"/>
                <a:cs typeface="Arial" panose="020B0604020202020204" pitchFamily="34" charset="0"/>
              </a:rPr>
              <a:t>ciencias. 2010, 28(2), 175-184</a:t>
            </a:r>
          </a:p>
        </p:txBody>
      </p:sp>
      <p:sp>
        <p:nvSpPr>
          <p:cNvPr id="5" name="CuadroTexto 4"/>
          <p:cNvSpPr txBox="1"/>
          <p:nvPr/>
        </p:nvSpPr>
        <p:spPr>
          <a:xfrm rot="5400000">
            <a:off x="6615510" y="3420892"/>
            <a:ext cx="5779647" cy="1015663"/>
          </a:xfrm>
          <a:prstGeom prst="rect">
            <a:avLst/>
          </a:prstGeom>
          <a:noFill/>
        </p:spPr>
        <p:txBody>
          <a:bodyPr wrap="square" rtlCol="0">
            <a:spAutoFit/>
          </a:bodyPr>
          <a:lstStyle/>
          <a:p>
            <a:pPr algn="ctr"/>
            <a:r>
              <a:rPr lang="es-MX" sz="6000" b="1" dirty="0">
                <a:ln w="22225">
                  <a:solidFill>
                    <a:schemeClr val="accent2"/>
                  </a:solidFill>
                  <a:prstDash val="solid"/>
                </a:ln>
                <a:solidFill>
                  <a:schemeClr val="accent2">
                    <a:lumMod val="40000"/>
                    <a:lumOff val="60000"/>
                  </a:schemeClr>
                </a:solidFill>
                <a:latin typeface="Arial" panose="020B0604020202020204" pitchFamily="34" charset="0"/>
                <a:cs typeface="Arial" panose="020B0604020202020204" pitchFamily="34" charset="0"/>
              </a:rPr>
              <a:t>BIBLIOGRAFIA</a:t>
            </a:r>
          </a:p>
        </p:txBody>
      </p:sp>
    </p:spTree>
    <p:extLst>
      <p:ext uri="{BB962C8B-B14F-4D97-AF65-F5344CB8AC3E}">
        <p14:creationId xmlns:p14="http://schemas.microsoft.com/office/powerpoint/2010/main" val="2209617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oncepto de fondo colorido educación científica | Vector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l="10224" r="55272"/>
          <a:stretch/>
        </p:blipFill>
        <p:spPr bwMode="auto">
          <a:xfrm rot="5400000">
            <a:off x="5097554" y="-5893966"/>
            <a:ext cx="1996893" cy="1219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a 2"/>
          <p:cNvGraphicFramePr>
            <a:graphicFrameLocks noGrp="1"/>
          </p:cNvGraphicFramePr>
          <p:nvPr>
            <p:extLst>
              <p:ext uri="{D42A27DB-BD31-4B8C-83A1-F6EECF244321}">
                <p14:modId xmlns:p14="http://schemas.microsoft.com/office/powerpoint/2010/main" val="1326174556"/>
              </p:ext>
            </p:extLst>
          </p:nvPr>
        </p:nvGraphicFramePr>
        <p:xfrm>
          <a:off x="1263755" y="2192425"/>
          <a:ext cx="9369526" cy="4351338"/>
        </p:xfrm>
        <a:graphic>
          <a:graphicData uri="http://schemas.openxmlformats.org/drawingml/2006/table">
            <a:tbl>
              <a:tblPr>
                <a:tableStyleId>{5C22544A-7EE6-4342-B048-85BDC9FD1C3A}</a:tableStyleId>
              </a:tblPr>
              <a:tblGrid>
                <a:gridCol w="1559804">
                  <a:extLst>
                    <a:ext uri="{9D8B030D-6E8A-4147-A177-3AD203B41FA5}">
                      <a16:colId xmlns:a16="http://schemas.microsoft.com/office/drawing/2014/main" val="2606142570"/>
                    </a:ext>
                  </a:extLst>
                </a:gridCol>
                <a:gridCol w="1248851">
                  <a:extLst>
                    <a:ext uri="{9D8B030D-6E8A-4147-A177-3AD203B41FA5}">
                      <a16:colId xmlns:a16="http://schemas.microsoft.com/office/drawing/2014/main" val="876516959"/>
                    </a:ext>
                  </a:extLst>
                </a:gridCol>
                <a:gridCol w="2052043">
                  <a:extLst>
                    <a:ext uri="{9D8B030D-6E8A-4147-A177-3AD203B41FA5}">
                      <a16:colId xmlns:a16="http://schemas.microsoft.com/office/drawing/2014/main" val="636733068"/>
                    </a:ext>
                  </a:extLst>
                </a:gridCol>
                <a:gridCol w="1249480">
                  <a:extLst>
                    <a:ext uri="{9D8B030D-6E8A-4147-A177-3AD203B41FA5}">
                      <a16:colId xmlns:a16="http://schemas.microsoft.com/office/drawing/2014/main" val="1860742062"/>
                    </a:ext>
                  </a:extLst>
                </a:gridCol>
                <a:gridCol w="1695138">
                  <a:extLst>
                    <a:ext uri="{9D8B030D-6E8A-4147-A177-3AD203B41FA5}">
                      <a16:colId xmlns:a16="http://schemas.microsoft.com/office/drawing/2014/main" val="1427576687"/>
                    </a:ext>
                  </a:extLst>
                </a:gridCol>
                <a:gridCol w="1564210">
                  <a:extLst>
                    <a:ext uri="{9D8B030D-6E8A-4147-A177-3AD203B41FA5}">
                      <a16:colId xmlns:a16="http://schemas.microsoft.com/office/drawing/2014/main" val="475351344"/>
                    </a:ext>
                  </a:extLst>
                </a:gridCol>
              </a:tblGrid>
              <a:tr h="273186">
                <a:tc gridSpan="6">
                  <a:txBody>
                    <a:bodyPr/>
                    <a:lstStyle/>
                    <a:p>
                      <a:pPr algn="ctr">
                        <a:lnSpc>
                          <a:spcPct val="115000"/>
                        </a:lnSpc>
                        <a:spcAft>
                          <a:spcPts val="1000"/>
                        </a:spcAft>
                      </a:pPr>
                      <a:r>
                        <a:rPr lang="es-MX" sz="900">
                          <a:effectLst/>
                        </a:rPr>
                        <a:t>Rúbrica de Organizador Gráfico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44062" marR="44062" marT="0" marB="0"/>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809245726"/>
                  </a:ext>
                </a:extLst>
              </a:tr>
              <a:tr h="416955">
                <a:tc gridSpan="3">
                  <a:txBody>
                    <a:bodyPr/>
                    <a:lstStyle/>
                    <a:p>
                      <a:pPr>
                        <a:lnSpc>
                          <a:spcPct val="115000"/>
                        </a:lnSpc>
                        <a:spcAft>
                          <a:spcPts val="1000"/>
                        </a:spcAft>
                        <a:tabLst>
                          <a:tab pos="1207770" algn="l"/>
                        </a:tabLst>
                      </a:pPr>
                      <a:r>
                        <a:rPr lang="es-MX" sz="800">
                          <a:effectLst/>
                        </a:rPr>
                        <a:t>Competencias profesionales: Utiliza metodologías pertinentes y actualizadas para promover el aprendizaje de los conocimientos científicos de los alumnos en el campo Exploración y comprensión del mundo natural y social que propone el currículum, considerando los contextos y su desarrollo.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44062" marR="44062" marT="0" marB="0"/>
                </a:tc>
                <a:tc hMerge="1">
                  <a:txBody>
                    <a:bodyPr/>
                    <a:lstStyle/>
                    <a:p>
                      <a:endParaRPr lang="es-MX"/>
                    </a:p>
                  </a:txBody>
                  <a:tcPr/>
                </a:tc>
                <a:tc hMerge="1">
                  <a:txBody>
                    <a:bodyPr/>
                    <a:lstStyle/>
                    <a:p>
                      <a:endParaRPr lang="es-MX"/>
                    </a:p>
                  </a:txBody>
                  <a:tcPr/>
                </a:tc>
                <a:tc gridSpan="3">
                  <a:txBody>
                    <a:bodyPr/>
                    <a:lstStyle/>
                    <a:p>
                      <a:pPr algn="just">
                        <a:lnSpc>
                          <a:spcPct val="115000"/>
                        </a:lnSpc>
                        <a:spcAft>
                          <a:spcPts val="1000"/>
                        </a:spcAft>
                      </a:pPr>
                      <a:r>
                        <a:rPr lang="es-MX" sz="900">
                          <a:effectLst/>
                        </a:rPr>
                        <a:t> PROPÓSITO: Elaborar un análisis a través de un organizador gráfico del contenido de un tema.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44062" marR="44062" marT="0" marB="0"/>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889103467"/>
                  </a:ext>
                </a:extLst>
              </a:tr>
              <a:tr h="156358">
                <a:tc>
                  <a:txBody>
                    <a:bodyPr/>
                    <a:lstStyle/>
                    <a:p>
                      <a:pPr>
                        <a:lnSpc>
                          <a:spcPct val="115000"/>
                        </a:lnSpc>
                        <a:spcAft>
                          <a:spcPts val="1000"/>
                        </a:spcAft>
                      </a:pPr>
                      <a:r>
                        <a:rPr lang="es-MX" sz="900">
                          <a:effectLst/>
                        </a:rPr>
                        <a:t>Referentes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7982" marR="67982" marT="0" marB="0"/>
                </a:tc>
                <a:tc>
                  <a:txBody>
                    <a:bodyPr/>
                    <a:lstStyle/>
                    <a:p>
                      <a:pPr>
                        <a:lnSpc>
                          <a:spcPct val="115000"/>
                        </a:lnSpc>
                        <a:spcAft>
                          <a:spcPts val="1000"/>
                        </a:spcAft>
                      </a:pPr>
                      <a:r>
                        <a:rPr lang="es-MX" sz="900">
                          <a:effectLst/>
                        </a:rPr>
                        <a:t>     Pre formal   6</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7982" marR="67982" marT="0" marB="0"/>
                </a:tc>
                <a:tc>
                  <a:txBody>
                    <a:bodyPr/>
                    <a:lstStyle/>
                    <a:p>
                      <a:pPr>
                        <a:lnSpc>
                          <a:spcPct val="115000"/>
                        </a:lnSpc>
                        <a:spcAft>
                          <a:spcPts val="1000"/>
                        </a:spcAft>
                      </a:pPr>
                      <a:r>
                        <a:rPr lang="es-MX" sz="900">
                          <a:effectLst/>
                        </a:rPr>
                        <a:t> Receptivo 7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7982" marR="67982" marT="0" marB="0"/>
                </a:tc>
                <a:tc>
                  <a:txBody>
                    <a:bodyPr/>
                    <a:lstStyle/>
                    <a:p>
                      <a:pPr>
                        <a:lnSpc>
                          <a:spcPct val="115000"/>
                        </a:lnSpc>
                        <a:spcAft>
                          <a:spcPts val="1000"/>
                        </a:spcAft>
                      </a:pPr>
                      <a:r>
                        <a:rPr lang="es-MX" sz="900">
                          <a:effectLst/>
                        </a:rPr>
                        <a:t>Resolutivo 8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7982" marR="67982" marT="0" marB="0"/>
                </a:tc>
                <a:tc>
                  <a:txBody>
                    <a:bodyPr/>
                    <a:lstStyle/>
                    <a:p>
                      <a:pPr>
                        <a:lnSpc>
                          <a:spcPct val="115000"/>
                        </a:lnSpc>
                        <a:spcAft>
                          <a:spcPts val="1000"/>
                        </a:spcAft>
                      </a:pPr>
                      <a:r>
                        <a:rPr lang="es-MX" sz="900">
                          <a:effectLst/>
                        </a:rPr>
                        <a:t>Autónomo 9</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7982" marR="67982" marT="0" marB="0"/>
                </a:tc>
                <a:tc>
                  <a:txBody>
                    <a:bodyPr/>
                    <a:lstStyle/>
                    <a:p>
                      <a:pPr>
                        <a:lnSpc>
                          <a:spcPct val="115000"/>
                        </a:lnSpc>
                        <a:spcAft>
                          <a:spcPts val="1000"/>
                        </a:spcAft>
                      </a:pPr>
                      <a:r>
                        <a:rPr lang="es-MX" sz="900">
                          <a:effectLst/>
                        </a:rPr>
                        <a:t>Estratégico 10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7982" marR="67982" marT="0" marB="0"/>
                </a:tc>
                <a:extLst>
                  <a:ext uri="{0D108BD9-81ED-4DB2-BD59-A6C34878D82A}">
                    <a16:rowId xmlns:a16="http://schemas.microsoft.com/office/drawing/2014/main" val="1650115048"/>
                  </a:ext>
                </a:extLst>
              </a:tr>
              <a:tr h="3504839">
                <a:tc>
                  <a:txBody>
                    <a:bodyPr/>
                    <a:lstStyle/>
                    <a:p>
                      <a:pPr algn="ctr">
                        <a:lnSpc>
                          <a:spcPct val="115000"/>
                        </a:lnSpc>
                        <a:spcAft>
                          <a:spcPts val="1000"/>
                        </a:spcAft>
                      </a:pPr>
                      <a:r>
                        <a:rPr lang="es-MX" sz="900">
                          <a:effectLst/>
                        </a:rPr>
                        <a:t>Criterios:</a:t>
                      </a:r>
                      <a:endParaRPr lang="es-MX" sz="1100">
                        <a:effectLst/>
                      </a:endParaRPr>
                    </a:p>
                    <a:p>
                      <a:pPr>
                        <a:lnSpc>
                          <a:spcPct val="115000"/>
                        </a:lnSpc>
                        <a:spcAft>
                          <a:spcPts val="0"/>
                        </a:spcAft>
                      </a:pPr>
                      <a:r>
                        <a:rPr lang="es-MX" sz="900">
                          <a:effectLst/>
                        </a:rPr>
                        <a:t>1.-Analiza el contenido del   texto</a:t>
                      </a:r>
                      <a:r>
                        <a:rPr lang="es-MX" sz="1100">
                          <a:effectLst/>
                        </a:rPr>
                        <a:t> </a:t>
                      </a:r>
                      <a:r>
                        <a:rPr lang="es-MX" sz="900">
                          <a:effectLst/>
                        </a:rPr>
                        <a:t>Conocimiento didáctico del contenido. Fonseca A., Guillermo, y Garriz, A y sus características utilizando como organizador gráfico un mapa mental o conceptual para dar su</a:t>
                      </a:r>
                      <a:endParaRPr lang="es-MX" sz="1100">
                        <a:effectLst/>
                      </a:endParaRPr>
                    </a:p>
                    <a:p>
                      <a:pPr>
                        <a:lnSpc>
                          <a:spcPct val="115000"/>
                        </a:lnSpc>
                        <a:spcAft>
                          <a:spcPts val="0"/>
                        </a:spcAft>
                      </a:pPr>
                      <a:r>
                        <a:rPr lang="es-MX" sz="900">
                          <a:effectLst/>
                        </a:rPr>
                        <a:t>opinión.</a:t>
                      </a:r>
                      <a:endParaRPr lang="es-MX" sz="1100">
                        <a:effectLst/>
                      </a:endParaRPr>
                    </a:p>
                    <a:p>
                      <a:pPr>
                        <a:lnSpc>
                          <a:spcPct val="115000"/>
                        </a:lnSpc>
                        <a:spcAft>
                          <a:spcPts val="0"/>
                        </a:spcAft>
                      </a:pPr>
                      <a:r>
                        <a:rPr lang="es-MX" sz="900">
                          <a:effectLst/>
                        </a:rPr>
                        <a:t>2.- Sintetiza la información proporcionada del texto</a:t>
                      </a:r>
                      <a:endParaRPr lang="es-MX" sz="1100">
                        <a:effectLst/>
                      </a:endParaRPr>
                    </a:p>
                    <a:p>
                      <a:pPr>
                        <a:lnSpc>
                          <a:spcPct val="115000"/>
                        </a:lnSpc>
                        <a:spcAft>
                          <a:spcPts val="0"/>
                        </a:spcAft>
                      </a:pPr>
                      <a:r>
                        <a:rPr lang="es-MX" sz="900">
                          <a:effectLst/>
                        </a:rPr>
                        <a:t>3.- Utiliza la información contenida en el texto para desarrollar argumentos.</a:t>
                      </a:r>
                      <a:endParaRPr lang="es-MX" sz="1100">
                        <a:effectLst/>
                      </a:endParaRPr>
                    </a:p>
                    <a:p>
                      <a:pPr>
                        <a:lnSpc>
                          <a:spcPct val="115000"/>
                        </a:lnSpc>
                        <a:spcAft>
                          <a:spcPts val="0"/>
                        </a:spcAft>
                      </a:pPr>
                      <a:r>
                        <a:rPr lang="es-MX" sz="900">
                          <a:effectLst/>
                        </a:rPr>
                        <a:t>Portada</a:t>
                      </a:r>
                      <a:endParaRPr lang="es-MX" sz="1100">
                        <a:effectLst/>
                      </a:endParaRPr>
                    </a:p>
                    <a:p>
                      <a:pPr>
                        <a:lnSpc>
                          <a:spcPct val="115000"/>
                        </a:lnSpc>
                        <a:spcAft>
                          <a:spcPts val="0"/>
                        </a:spcAft>
                      </a:pPr>
                      <a:r>
                        <a:rPr lang="es-MX" sz="900">
                          <a:effectLst/>
                        </a:rPr>
                        <a:t>3 diapositivas</a:t>
                      </a:r>
                      <a:endParaRPr lang="es-MX" sz="1100">
                        <a:effectLst/>
                      </a:endParaRPr>
                    </a:p>
                    <a:p>
                      <a:pPr>
                        <a:lnSpc>
                          <a:spcPct val="115000"/>
                        </a:lnSpc>
                        <a:spcAft>
                          <a:spcPts val="0"/>
                        </a:spcAft>
                      </a:pPr>
                      <a:r>
                        <a:rPr lang="es-MX" sz="900">
                          <a:effectLst/>
                        </a:rPr>
                        <a:t>Creatividad y diseño</a:t>
                      </a:r>
                      <a:endParaRPr lang="es-MX" sz="1100">
                        <a:effectLst/>
                      </a:endParaRPr>
                    </a:p>
                    <a:p>
                      <a:pPr>
                        <a:lnSpc>
                          <a:spcPct val="115000"/>
                        </a:lnSpc>
                        <a:spcAft>
                          <a:spcPts val="0"/>
                        </a:spcAft>
                      </a:pPr>
                      <a:r>
                        <a:rPr lang="es-MX" sz="900">
                          <a:effectLst/>
                        </a:rPr>
                        <a:t>Referencias</a:t>
                      </a:r>
                      <a:endParaRPr lang="es-MX" sz="1100">
                        <a:effectLst/>
                      </a:endParaRPr>
                    </a:p>
                    <a:p>
                      <a:pPr>
                        <a:lnSpc>
                          <a:spcPct val="115000"/>
                        </a:lnSpc>
                        <a:spcAft>
                          <a:spcPts val="0"/>
                        </a:spcAft>
                      </a:pPr>
                      <a:r>
                        <a:rPr lang="es-MX" sz="900">
                          <a:effectLst/>
                        </a:rPr>
                        <a:t>Ortografía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7982" marR="67982" marT="0" marB="0"/>
                </a:tc>
                <a:tc>
                  <a:txBody>
                    <a:bodyPr/>
                    <a:lstStyle/>
                    <a:p>
                      <a:pPr>
                        <a:lnSpc>
                          <a:spcPct val="115000"/>
                        </a:lnSpc>
                        <a:spcAft>
                          <a:spcPts val="1000"/>
                        </a:spcAft>
                      </a:pPr>
                      <a:r>
                        <a:rPr lang="es-MX" sz="900">
                          <a:effectLst/>
                        </a:rPr>
                        <a:t>1.-No Distingue lo relevante de un texto,</a:t>
                      </a:r>
                      <a:endParaRPr lang="es-MX" sz="1100">
                        <a:effectLst/>
                      </a:endParaRPr>
                    </a:p>
                    <a:p>
                      <a:pPr algn="just">
                        <a:lnSpc>
                          <a:spcPct val="115000"/>
                        </a:lnSpc>
                        <a:spcAft>
                          <a:spcPts val="1000"/>
                        </a:spcAft>
                      </a:pPr>
                      <a:r>
                        <a:rPr lang="es-MX" sz="900">
                          <a:effectLst/>
                        </a:rPr>
                        <a:t>2.- Reduce a términos breves y precisos lo esencial del texto</a:t>
                      </a:r>
                      <a:endParaRPr lang="es-MX" sz="1100">
                        <a:effectLst/>
                      </a:endParaRPr>
                    </a:p>
                    <a:p>
                      <a:pPr algn="just">
                        <a:lnSpc>
                          <a:spcPct val="115000"/>
                        </a:lnSpc>
                        <a:spcAft>
                          <a:spcPts val="1000"/>
                        </a:spcAft>
                      </a:pPr>
                      <a:r>
                        <a:rPr lang="es-MX" sz="900">
                          <a:effectLst/>
                        </a:rPr>
                        <a:t> </a:t>
                      </a:r>
                      <a:endParaRPr lang="es-MX" sz="1100">
                        <a:effectLst/>
                      </a:endParaRPr>
                    </a:p>
                    <a:p>
                      <a:pPr>
                        <a:lnSpc>
                          <a:spcPct val="115000"/>
                        </a:lnSpc>
                        <a:spcAft>
                          <a:spcPts val="1000"/>
                        </a:spcAft>
                      </a:pPr>
                      <a:r>
                        <a:rPr lang="es-MX" sz="900">
                          <a:effectLst/>
                        </a:rPr>
                        <a:t>3.- Registra pocas ideas de manera clara, coherente y sintética del texto para desarrollar argumentos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7982" marR="67982" marT="0" marB="0"/>
                </a:tc>
                <a:tc>
                  <a:txBody>
                    <a:bodyPr/>
                    <a:lstStyle/>
                    <a:p>
                      <a:pPr>
                        <a:lnSpc>
                          <a:spcPct val="115000"/>
                        </a:lnSpc>
                        <a:spcAft>
                          <a:spcPts val="1000"/>
                        </a:spcAft>
                      </a:pPr>
                      <a:r>
                        <a:rPr lang="es-MX" sz="900">
                          <a:effectLst/>
                        </a:rPr>
                        <a:t>1.-Distingue poco lo relevante de un texto </a:t>
                      </a:r>
                      <a:endParaRPr lang="es-MX" sz="1100">
                        <a:effectLst/>
                      </a:endParaRPr>
                    </a:p>
                    <a:p>
                      <a:pPr>
                        <a:lnSpc>
                          <a:spcPct val="115000"/>
                        </a:lnSpc>
                        <a:spcAft>
                          <a:spcPts val="1000"/>
                        </a:spcAft>
                      </a:pPr>
                      <a:r>
                        <a:rPr lang="es-MX" sz="900">
                          <a:effectLst/>
                        </a:rPr>
                        <a:t>2.- Redacta un texto breve con los datos poco importan del texto como consecuencia de una interpretación personal de los conceptos, ideas o argumentos presentados.</a:t>
                      </a:r>
                      <a:endParaRPr lang="es-MX" sz="1100">
                        <a:effectLst/>
                      </a:endParaRPr>
                    </a:p>
                    <a:p>
                      <a:pPr algn="just">
                        <a:lnSpc>
                          <a:spcPct val="115000"/>
                        </a:lnSpc>
                        <a:spcAft>
                          <a:spcPts val="1000"/>
                        </a:spcAft>
                      </a:pPr>
                      <a:r>
                        <a:rPr lang="es-MX" sz="900">
                          <a:effectLst/>
                        </a:rPr>
                        <a:t>3.- Identifica, ordena e interpreta las ideas y conceptos explícitos e implícitos del texto, considerando el contexto en el que se generaron y en el que se reciben.</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7982" marR="67982" marT="0" marB="0"/>
                </a:tc>
                <a:tc>
                  <a:txBody>
                    <a:bodyPr/>
                    <a:lstStyle/>
                    <a:p>
                      <a:pPr>
                        <a:lnSpc>
                          <a:spcPct val="115000"/>
                        </a:lnSpc>
                        <a:spcAft>
                          <a:spcPts val="1000"/>
                        </a:spcAft>
                      </a:pPr>
                      <a:r>
                        <a:rPr lang="es-MX" sz="900" dirty="0">
                          <a:effectLst/>
                        </a:rPr>
                        <a:t>1.- Distingue lo relevante de un texto; e infiere el significado de palabras por el contexto.</a:t>
                      </a:r>
                      <a:endParaRPr lang="es-MX" sz="1100" dirty="0">
                        <a:effectLst/>
                      </a:endParaRPr>
                    </a:p>
                    <a:p>
                      <a:pPr>
                        <a:lnSpc>
                          <a:spcPct val="115000"/>
                        </a:lnSpc>
                        <a:spcAft>
                          <a:spcPts val="1000"/>
                        </a:spcAft>
                      </a:pPr>
                      <a:r>
                        <a:rPr lang="es-MX" sz="900" dirty="0">
                          <a:effectLst/>
                        </a:rPr>
                        <a:t>2.- Organiza los conceptos, ideas o argumentos presentados en orden jerárquico del texto</a:t>
                      </a:r>
                      <a:endParaRPr lang="es-MX" sz="1100" dirty="0">
                        <a:effectLst/>
                      </a:endParaRPr>
                    </a:p>
                    <a:p>
                      <a:pPr>
                        <a:lnSpc>
                          <a:spcPct val="115000"/>
                        </a:lnSpc>
                        <a:spcAft>
                          <a:spcPts val="1000"/>
                        </a:spcAft>
                      </a:pPr>
                      <a:r>
                        <a:rPr lang="es-MX" sz="900" dirty="0">
                          <a:effectLst/>
                        </a:rPr>
                        <a:t>3.-Sustenta una postura personal sobre la información contenida en el texto, valora la relevancia y considera otros puntos de vista de manera crítica y reflexiva.</a:t>
                      </a:r>
                      <a:endParaRPr lang="es-MX" sz="1100" dirty="0">
                        <a:effectLst/>
                      </a:endParaRPr>
                    </a:p>
                    <a:p>
                      <a:pPr>
                        <a:lnSpc>
                          <a:spcPct val="115000"/>
                        </a:lnSpc>
                        <a:spcAft>
                          <a:spcPts val="1000"/>
                        </a:spcAft>
                      </a:pPr>
                      <a:r>
                        <a:rPr lang="es-MX" sz="9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982" marR="67982" marT="0" marB="0"/>
                </a:tc>
                <a:tc>
                  <a:txBody>
                    <a:bodyPr/>
                    <a:lstStyle/>
                    <a:p>
                      <a:pPr algn="just">
                        <a:lnSpc>
                          <a:spcPct val="115000"/>
                        </a:lnSpc>
                        <a:spcAft>
                          <a:spcPts val="1000"/>
                        </a:spcAft>
                      </a:pPr>
                      <a:r>
                        <a:rPr lang="es-MX" sz="900">
                          <a:effectLst/>
                        </a:rPr>
                        <a:t>1.-Distingue lo relevante de un texto; infiere el significado de palabras por el contexto y recapitula lo leído. </a:t>
                      </a:r>
                      <a:endParaRPr lang="es-MX" sz="1100">
                        <a:effectLst/>
                      </a:endParaRPr>
                    </a:p>
                    <a:p>
                      <a:pPr algn="just">
                        <a:lnSpc>
                          <a:spcPct val="115000"/>
                        </a:lnSpc>
                        <a:spcAft>
                          <a:spcPts val="1000"/>
                        </a:spcAft>
                      </a:pPr>
                      <a:r>
                        <a:rPr lang="es-MX" sz="900">
                          <a:effectLst/>
                        </a:rPr>
                        <a:t>2.-Organiza y gráfica la estructura del texto empleando mapas conceptuales o esquemas de diversa índole.</a:t>
                      </a:r>
                      <a:endParaRPr lang="es-MX" sz="1100">
                        <a:effectLst/>
                      </a:endParaRPr>
                    </a:p>
                    <a:p>
                      <a:pPr>
                        <a:lnSpc>
                          <a:spcPct val="115000"/>
                        </a:lnSpc>
                        <a:spcAft>
                          <a:spcPts val="1000"/>
                        </a:spcAft>
                      </a:pPr>
                      <a:r>
                        <a:rPr lang="es-MX" sz="900">
                          <a:effectLst/>
                        </a:rPr>
                        <a:t>3.-Como resultado de utilizar la información contenida en el texto, argumenta la solución de un problema, empleando gráficas y el uso de las tecnologías de la información y la comunicación</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7982" marR="67982" marT="0" marB="0"/>
                </a:tc>
                <a:tc>
                  <a:txBody>
                    <a:bodyPr/>
                    <a:lstStyle/>
                    <a:p>
                      <a:pPr>
                        <a:lnSpc>
                          <a:spcPct val="115000"/>
                        </a:lnSpc>
                        <a:spcAft>
                          <a:spcPts val="1000"/>
                        </a:spcAft>
                      </a:pPr>
                      <a:r>
                        <a:rPr lang="es-MX" sz="900" dirty="0">
                          <a:effectLst/>
                        </a:rPr>
                        <a:t>1.-Distingue lo relevante de un texto; infiere el significado de palabras por el contexto y lo aborda con creatividad.</a:t>
                      </a:r>
                      <a:endParaRPr lang="es-MX" sz="1100" dirty="0">
                        <a:effectLst/>
                      </a:endParaRPr>
                    </a:p>
                    <a:p>
                      <a:pPr>
                        <a:lnSpc>
                          <a:spcPct val="115000"/>
                        </a:lnSpc>
                        <a:spcAft>
                          <a:spcPts val="1000"/>
                        </a:spcAft>
                      </a:pPr>
                      <a:r>
                        <a:rPr lang="es-MX" sz="900" dirty="0">
                          <a:effectLst/>
                        </a:rPr>
                        <a:t>2.-Organiza y gráfica la estructura del texto de manera creativa e innovadora los conceptos, ideas o argumentos presentados en orden jerárquico </a:t>
                      </a:r>
                      <a:endParaRPr lang="es-MX" sz="1100" dirty="0">
                        <a:effectLst/>
                      </a:endParaRPr>
                    </a:p>
                    <a:p>
                      <a:pPr>
                        <a:lnSpc>
                          <a:spcPct val="115000"/>
                        </a:lnSpc>
                        <a:spcAft>
                          <a:spcPts val="1000"/>
                        </a:spcAft>
                      </a:pPr>
                      <a:r>
                        <a:rPr lang="es-MX" sz="900" dirty="0">
                          <a:effectLst/>
                        </a:rPr>
                        <a:t>3.-Sustenta una postura personal sobre la información contenida en el texto, valora la relevancia manera crítica y reflexiva</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982" marR="67982" marT="0" marB="0"/>
                </a:tc>
                <a:extLst>
                  <a:ext uri="{0D108BD9-81ED-4DB2-BD59-A6C34878D82A}">
                    <a16:rowId xmlns:a16="http://schemas.microsoft.com/office/drawing/2014/main" val="665875033"/>
                  </a:ext>
                </a:extLst>
              </a:tr>
            </a:tbl>
          </a:graphicData>
        </a:graphic>
      </p:graphicFrame>
      <p:sp>
        <p:nvSpPr>
          <p:cNvPr id="4" name="Rectangle 1"/>
          <p:cNvSpPr>
            <a:spLocks noChangeArrowheads="1"/>
          </p:cNvSpPr>
          <p:nvPr/>
        </p:nvSpPr>
        <p:spPr bwMode="auto">
          <a:xfrm>
            <a:off x="1027781" y="1499927"/>
            <a:ext cx="9369526"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208088" algn="l"/>
              </a:tabLst>
              <a:defRPr>
                <a:solidFill>
                  <a:schemeClr val="tx1"/>
                </a:solidFill>
                <a:latin typeface="Arial" panose="020B0604020202020204" pitchFamily="34" charset="0"/>
              </a:defRPr>
            </a:lvl1pPr>
            <a:lvl2pPr eaLnBrk="0" fontAlgn="base" hangingPunct="0">
              <a:spcBef>
                <a:spcPct val="0"/>
              </a:spcBef>
              <a:spcAft>
                <a:spcPct val="0"/>
              </a:spcAft>
              <a:tabLst>
                <a:tab pos="1208088" algn="l"/>
              </a:tabLst>
              <a:defRPr>
                <a:solidFill>
                  <a:schemeClr val="tx1"/>
                </a:solidFill>
                <a:latin typeface="Arial" panose="020B0604020202020204" pitchFamily="34" charset="0"/>
              </a:defRPr>
            </a:lvl2pPr>
            <a:lvl3pPr eaLnBrk="0" fontAlgn="base" hangingPunct="0">
              <a:spcBef>
                <a:spcPct val="0"/>
              </a:spcBef>
              <a:spcAft>
                <a:spcPct val="0"/>
              </a:spcAft>
              <a:tabLst>
                <a:tab pos="1208088" algn="l"/>
              </a:tabLst>
              <a:defRPr>
                <a:solidFill>
                  <a:schemeClr val="tx1"/>
                </a:solidFill>
                <a:latin typeface="Arial" panose="020B0604020202020204" pitchFamily="34" charset="0"/>
              </a:defRPr>
            </a:lvl3pPr>
            <a:lvl4pPr eaLnBrk="0" fontAlgn="base" hangingPunct="0">
              <a:spcBef>
                <a:spcPct val="0"/>
              </a:spcBef>
              <a:spcAft>
                <a:spcPct val="0"/>
              </a:spcAft>
              <a:tabLst>
                <a:tab pos="1208088" algn="l"/>
              </a:tabLst>
              <a:defRPr>
                <a:solidFill>
                  <a:schemeClr val="tx1"/>
                </a:solidFill>
                <a:latin typeface="Arial" panose="020B0604020202020204" pitchFamily="34" charset="0"/>
              </a:defRPr>
            </a:lvl4pPr>
            <a:lvl5pPr eaLnBrk="0" fontAlgn="base" hangingPunct="0">
              <a:spcBef>
                <a:spcPct val="0"/>
              </a:spcBef>
              <a:spcAft>
                <a:spcPct val="0"/>
              </a:spcAft>
              <a:tabLst>
                <a:tab pos="1208088" algn="l"/>
              </a:tabLst>
              <a:defRPr>
                <a:solidFill>
                  <a:schemeClr val="tx1"/>
                </a:solidFill>
                <a:latin typeface="Arial" panose="020B0604020202020204" pitchFamily="34" charset="0"/>
              </a:defRPr>
            </a:lvl5pPr>
            <a:lvl6pPr eaLnBrk="0" fontAlgn="base" hangingPunct="0">
              <a:spcBef>
                <a:spcPct val="0"/>
              </a:spcBef>
              <a:spcAft>
                <a:spcPct val="0"/>
              </a:spcAft>
              <a:tabLst>
                <a:tab pos="1208088" algn="l"/>
              </a:tabLst>
              <a:defRPr>
                <a:solidFill>
                  <a:schemeClr val="tx1"/>
                </a:solidFill>
                <a:latin typeface="Arial" panose="020B0604020202020204" pitchFamily="34" charset="0"/>
              </a:defRPr>
            </a:lvl6pPr>
            <a:lvl7pPr eaLnBrk="0" fontAlgn="base" hangingPunct="0">
              <a:spcBef>
                <a:spcPct val="0"/>
              </a:spcBef>
              <a:spcAft>
                <a:spcPct val="0"/>
              </a:spcAft>
              <a:tabLst>
                <a:tab pos="1208088" algn="l"/>
              </a:tabLst>
              <a:defRPr>
                <a:solidFill>
                  <a:schemeClr val="tx1"/>
                </a:solidFill>
                <a:latin typeface="Arial" panose="020B0604020202020204" pitchFamily="34" charset="0"/>
              </a:defRPr>
            </a:lvl7pPr>
            <a:lvl8pPr eaLnBrk="0" fontAlgn="base" hangingPunct="0">
              <a:spcBef>
                <a:spcPct val="0"/>
              </a:spcBef>
              <a:spcAft>
                <a:spcPct val="0"/>
              </a:spcAft>
              <a:tabLst>
                <a:tab pos="1208088" algn="l"/>
              </a:tabLst>
              <a:defRPr>
                <a:solidFill>
                  <a:schemeClr val="tx1"/>
                </a:solidFill>
                <a:latin typeface="Arial" panose="020B0604020202020204" pitchFamily="34" charset="0"/>
              </a:defRPr>
            </a:lvl8pPr>
            <a:lvl9pPr eaLnBrk="0" fontAlgn="base" hangingPunct="0">
              <a:spcBef>
                <a:spcPct val="0"/>
              </a:spcBef>
              <a:spcAft>
                <a:spcPct val="0"/>
              </a:spcAft>
              <a:tabLst>
                <a:tab pos="1208088"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1208088" algn="l"/>
              </a:tabLst>
            </a:pPr>
            <a:r>
              <a:rPr kumimoji="0" lang="es-MX" altLang="es-MX"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s-MX" altLang="es-MX"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ESCUELA NORMAL DE EDUCACI</a:t>
            </a:r>
            <a:r>
              <a:rPr kumimoji="0" lang="es-MX" altLang="es-MX" sz="1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PREESCOLAR</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1208088" algn="l"/>
              </a:tabLst>
            </a:pPr>
            <a:r>
              <a:rPr kumimoji="0" lang="es-MX" altLang="es-MX"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Curso: Estrategias para la exploraci</a:t>
            </a:r>
            <a:r>
              <a:rPr kumimoji="0" lang="es-MX" altLang="es-MX" sz="1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del mundo natural 2</a:t>
            </a:r>
            <a:r>
              <a:rPr kumimoji="0" lang="es-MX" altLang="es-MX" sz="1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º</a:t>
            </a:r>
            <a:r>
              <a:rPr kumimoji="0" lang="es-MX" altLang="es-MX"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Semestre</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1208088" algn="l"/>
              </a:tabLst>
            </a:pPr>
            <a:r>
              <a:rPr kumimoji="0" lang="es-MX" altLang="es-MX" sz="9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Profra. </a:t>
            </a:r>
            <a:r>
              <a:rPr kumimoji="0" lang="es-MX" altLang="es-MX" sz="900" b="1"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Yixie</a:t>
            </a:r>
            <a:r>
              <a:rPr kumimoji="0" lang="es-MX" altLang="es-MX" sz="9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s-MX" altLang="es-MX" sz="900" b="1"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Karelia</a:t>
            </a:r>
            <a:r>
              <a:rPr kumimoji="0" lang="es-MX" altLang="es-MX" sz="9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Laguna Monta</a:t>
            </a:r>
            <a:r>
              <a:rPr kumimoji="0" lang="es-MX" altLang="es-MX" sz="9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ñ</a:t>
            </a:r>
            <a:r>
              <a:rPr kumimoji="0" lang="es-MX" altLang="es-MX" sz="9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ez.</a:t>
            </a:r>
          </a:p>
        </p:txBody>
      </p:sp>
    </p:spTree>
    <p:extLst>
      <p:ext uri="{BB962C8B-B14F-4D97-AF65-F5344CB8AC3E}">
        <p14:creationId xmlns:p14="http://schemas.microsoft.com/office/powerpoint/2010/main" val="459818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oncepto de fondo colorido educación científica | Vector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l="10224" r="70748"/>
          <a:stretch/>
        </p:blipFill>
        <p:spPr bwMode="auto">
          <a:xfrm rot="5400000">
            <a:off x="5538020" y="-6096000"/>
            <a:ext cx="1115958" cy="12192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Concepto de fondo colorido educación científica | Vector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l="10224" r="55272"/>
          <a:stretch/>
        </p:blipFill>
        <p:spPr bwMode="auto">
          <a:xfrm rot="5400000">
            <a:off x="5097553" y="1023028"/>
            <a:ext cx="1996893" cy="1219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Diagrama 5"/>
          <p:cNvGraphicFramePr/>
          <p:nvPr>
            <p:extLst>
              <p:ext uri="{D42A27DB-BD31-4B8C-83A1-F6EECF244321}">
                <p14:modId xmlns:p14="http://schemas.microsoft.com/office/powerpoint/2010/main" val="4202553009"/>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31270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oncepto de fondo colorido educación científica | Vector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l="10224" r="55272"/>
          <a:stretch/>
        </p:blipFill>
        <p:spPr bwMode="auto">
          <a:xfrm>
            <a:off x="-500062" y="0"/>
            <a:ext cx="1785938"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Diagrama 3"/>
          <p:cNvGraphicFramePr/>
          <p:nvPr>
            <p:extLst>
              <p:ext uri="{D42A27DB-BD31-4B8C-83A1-F6EECF244321}">
                <p14:modId xmlns:p14="http://schemas.microsoft.com/office/powerpoint/2010/main" val="1536080741"/>
              </p:ext>
            </p:extLst>
          </p:nvPr>
        </p:nvGraphicFramePr>
        <p:xfrm>
          <a:off x="342900" y="0"/>
          <a:ext cx="11977687" cy="65293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69663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210016958"/>
              </p:ext>
            </p:extLst>
          </p:nvPr>
        </p:nvGraphicFramePr>
        <p:xfrm>
          <a:off x="0" y="1"/>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Concepto de fondo colorido educación científica | Vector Gratis"/>
          <p:cNvPicPr>
            <a:picLocks noChangeAspect="1" noChangeArrowheads="1"/>
          </p:cNvPicPr>
          <p:nvPr/>
        </p:nvPicPr>
        <p:blipFill rotWithShape="1">
          <a:blip r:embed="rId7">
            <a:extLst>
              <a:ext uri="{28A0092B-C50C-407E-A947-70E740481C1C}">
                <a14:useLocalDpi xmlns:a14="http://schemas.microsoft.com/office/drawing/2010/main" val="0"/>
              </a:ext>
            </a:extLst>
          </a:blip>
          <a:srcRect l="10224" r="55272"/>
          <a:stretch/>
        </p:blipFill>
        <p:spPr bwMode="auto">
          <a:xfrm rot="3840811">
            <a:off x="218713" y="-2182075"/>
            <a:ext cx="2284295" cy="424881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oncepto de fondo colorido educación científica | Vector Gratis"/>
          <p:cNvPicPr>
            <a:picLocks noChangeAspect="1" noChangeArrowheads="1"/>
          </p:cNvPicPr>
          <p:nvPr/>
        </p:nvPicPr>
        <p:blipFill rotWithShape="1">
          <a:blip r:embed="rId7">
            <a:extLst>
              <a:ext uri="{28A0092B-C50C-407E-A947-70E740481C1C}">
                <a14:useLocalDpi xmlns:a14="http://schemas.microsoft.com/office/drawing/2010/main" val="0"/>
              </a:ext>
            </a:extLst>
          </a:blip>
          <a:srcRect l="10224" r="55272"/>
          <a:stretch/>
        </p:blipFill>
        <p:spPr bwMode="auto">
          <a:xfrm rot="6963150">
            <a:off x="218822" y="4789641"/>
            <a:ext cx="2284295" cy="42488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4979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oncepto de fondo colorido educación científica | Vector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l="10224" r="55272"/>
          <a:stretch/>
        </p:blipFill>
        <p:spPr bwMode="auto">
          <a:xfrm rot="6183640">
            <a:off x="1603862" y="3856703"/>
            <a:ext cx="2293424" cy="600259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Diagrama 3"/>
          <p:cNvGraphicFramePr/>
          <p:nvPr>
            <p:extLst>
              <p:ext uri="{D42A27DB-BD31-4B8C-83A1-F6EECF244321}">
                <p14:modId xmlns:p14="http://schemas.microsoft.com/office/powerpoint/2010/main" val="226286628"/>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10624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oncepto de fondo colorido educación científica | Vector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l="10224" r="55272"/>
          <a:stretch/>
        </p:blipFill>
        <p:spPr bwMode="auto">
          <a:xfrm rot="4057384">
            <a:off x="489528" y="-1428189"/>
            <a:ext cx="1304980" cy="319064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a 1"/>
          <p:cNvGraphicFramePr/>
          <p:nvPr>
            <p:extLst>
              <p:ext uri="{D42A27DB-BD31-4B8C-83A1-F6EECF244321}">
                <p14:modId xmlns:p14="http://schemas.microsoft.com/office/powerpoint/2010/main" val="839452065"/>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descr="Concepto de fondo colorido educación científica | Vector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l="10224" r="55272"/>
          <a:stretch/>
        </p:blipFill>
        <p:spPr bwMode="auto">
          <a:xfrm rot="1733426">
            <a:off x="11325962" y="4191306"/>
            <a:ext cx="1304980" cy="3190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7395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oncepto de fondo colorido educación científica | Vector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l="10224" r="55272"/>
          <a:stretch/>
        </p:blipFill>
        <p:spPr bwMode="auto">
          <a:xfrm rot="6306893">
            <a:off x="9826178" y="-3286751"/>
            <a:ext cx="1427445"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a 1"/>
          <p:cNvGraphicFramePr/>
          <p:nvPr>
            <p:extLst>
              <p:ext uri="{D42A27DB-BD31-4B8C-83A1-F6EECF244321}">
                <p14:modId xmlns:p14="http://schemas.microsoft.com/office/powerpoint/2010/main" val="2812471683"/>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descr="Concepto de fondo colorido educación científica | Vector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l="10224" r="55272"/>
          <a:stretch/>
        </p:blipFill>
        <p:spPr bwMode="auto">
          <a:xfrm rot="6306893">
            <a:off x="1644714" y="3429000"/>
            <a:ext cx="212925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0011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oncepto de fondo colorido educación científica | Vector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l="10224" r="55272"/>
          <a:stretch/>
        </p:blipFill>
        <p:spPr bwMode="auto">
          <a:xfrm>
            <a:off x="10772586" y="0"/>
            <a:ext cx="2129252"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Diagrama 3"/>
          <p:cNvGraphicFramePr/>
          <p:nvPr>
            <p:extLst>
              <p:ext uri="{D42A27DB-BD31-4B8C-83A1-F6EECF244321}">
                <p14:modId xmlns:p14="http://schemas.microsoft.com/office/powerpoint/2010/main" val="352937731"/>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7643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3412006920"/>
              </p:ext>
            </p:extLst>
          </p:nvPr>
        </p:nvGraphicFramePr>
        <p:xfrm>
          <a:off x="0" y="171450"/>
          <a:ext cx="12192000" cy="6686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Concepto de fondo colorido educación científica | Vector Gratis"/>
          <p:cNvPicPr>
            <a:picLocks noChangeAspect="1" noChangeArrowheads="1"/>
          </p:cNvPicPr>
          <p:nvPr/>
        </p:nvPicPr>
        <p:blipFill rotWithShape="1">
          <a:blip r:embed="rId7">
            <a:extLst>
              <a:ext uri="{28A0092B-C50C-407E-A947-70E740481C1C}">
                <a14:useLocalDpi xmlns:a14="http://schemas.microsoft.com/office/drawing/2010/main" val="0"/>
              </a:ext>
            </a:extLst>
          </a:blip>
          <a:srcRect l="10224" r="55272"/>
          <a:stretch/>
        </p:blipFill>
        <p:spPr bwMode="auto">
          <a:xfrm rot="3847468">
            <a:off x="234863" y="-2779521"/>
            <a:ext cx="212925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oncepto de fondo colorido educación científica | Vector Gratis"/>
          <p:cNvPicPr>
            <a:picLocks noChangeAspect="1" noChangeArrowheads="1"/>
          </p:cNvPicPr>
          <p:nvPr/>
        </p:nvPicPr>
        <p:blipFill rotWithShape="1">
          <a:blip r:embed="rId7">
            <a:extLst>
              <a:ext uri="{28A0092B-C50C-407E-A947-70E740481C1C}">
                <a14:useLocalDpi xmlns:a14="http://schemas.microsoft.com/office/drawing/2010/main" val="0"/>
              </a:ext>
            </a:extLst>
          </a:blip>
          <a:srcRect l="10224" r="55272"/>
          <a:stretch/>
        </p:blipFill>
        <p:spPr bwMode="auto">
          <a:xfrm rot="2668126">
            <a:off x="9350166" y="3077314"/>
            <a:ext cx="272774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009522"/>
      </p:ext>
    </p:extLst>
  </p:cSld>
  <p:clrMapOvr>
    <a:masterClrMapping/>
  </p:clrMapOvr>
</p:sld>
</file>

<file path=ppt/theme/theme1.xml><?xml version="1.0" encoding="utf-8"?>
<a:theme xmlns:a="http://schemas.openxmlformats.org/drawingml/2006/main" name="Tema de Office">
  <a:themeElements>
    <a:clrScheme name="Violeta rojo">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Winter Watercolor Campaign by Slidesgo</Template>
  <TotalTime>534</TotalTime>
  <Words>2569</Words>
  <Application>Microsoft Office PowerPoint</Application>
  <PresentationFormat>Panorámica</PresentationFormat>
  <Paragraphs>156</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Calibri</vt:lpstr>
      <vt:lpstr>Calibri Light</vt:lpstr>
      <vt:lpstr>Times New Roman</vt:lpstr>
      <vt:lpstr>Tema de Office</vt:lpstr>
      <vt:lpstr>  ESCUELA NORMAL DE EDUCACION PREESCOLAR Licenciatura en educación preescolar Ciclo escolar 2020-2021 2do semestre sección B  Curso: Estrategias para la exploración del mundo natural   Trabajo: Conocimiento didáctico del contenido CDC Alumnas:  Rosario Guadalupe Arroyo Espinoza #3 Arleth Velázquez Hernández #21 María Guadalupe Salazar Martínez#13 Vianney Daniela Torres Salazar #18  Profesora: Yixie Karelia Laguna Montañez  Competencias:  Utiliza metodologías pertinentes y actualizadas para promover el aprendizaje de los Conocimientos científicos de los alumnos en el campo Exploración y comprensión del mundo natural y social que propone el currículum, considerando los contextos y su desarrollo.  Incorpora los recursos y medios didácticos para que sus alumnos utilicen el conocimiento científico para describir, explicar y predecir fenómenos naturales; para comprender los rasgos característicos de la ciencia; para formular e investigar problemas e hipótesis; así como para documentarse, argumentar y tomar decisiones personales y sociales sobre el mundo natural y los cambios que la actividad humana provoca en él.    Saltillo, Coahuila de Zaragoza                                                                                                                               Marzo 2021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Felipe y Vianney</dc:creator>
  <cp:lastModifiedBy>Maria Isabel espinoza lopez</cp:lastModifiedBy>
  <cp:revision>27</cp:revision>
  <dcterms:created xsi:type="dcterms:W3CDTF">2021-03-18T05:44:36Z</dcterms:created>
  <dcterms:modified xsi:type="dcterms:W3CDTF">2021-03-19T03:15:16Z</dcterms:modified>
</cp:coreProperties>
</file>