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03899-8F60-41F5-9FF7-AA7DC3D456D1}" type="doc">
      <dgm:prSet loTypeId="urn:microsoft.com/office/officeart/2005/8/layout/orgChart1" loCatId="hierarchy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s-ES"/>
        </a:p>
      </dgm:t>
    </dgm:pt>
    <dgm:pt modelId="{F717E15C-C793-44E0-AD57-76FA884E48DD}">
      <dgm:prSet phldrT="[Texto]"/>
      <dgm:spPr/>
      <dgm:t>
        <a:bodyPr/>
        <a:lstStyle/>
        <a:p>
          <a:r>
            <a:rPr lang="es-ES" dirty="0" smtClean="0"/>
            <a:t>Conocimiento didáctico del contenido (CDC).</a:t>
          </a:r>
          <a:endParaRPr lang="es-ES" dirty="0"/>
        </a:p>
      </dgm:t>
    </dgm:pt>
    <dgm:pt modelId="{95C0E155-2185-4D62-BD87-580172D69ECF}" type="parTrans" cxnId="{1B9CBEEB-E32D-4348-9F1D-5624F9678DDE}">
      <dgm:prSet/>
      <dgm:spPr/>
      <dgm:t>
        <a:bodyPr/>
        <a:lstStyle/>
        <a:p>
          <a:endParaRPr lang="es-ES"/>
        </a:p>
      </dgm:t>
    </dgm:pt>
    <dgm:pt modelId="{951A50C1-81B8-4E6A-A4D5-09A95AF23375}" type="sibTrans" cxnId="{1B9CBEEB-E32D-4348-9F1D-5624F9678DDE}">
      <dgm:prSet/>
      <dgm:spPr/>
      <dgm:t>
        <a:bodyPr/>
        <a:lstStyle/>
        <a:p>
          <a:endParaRPr lang="es-ES"/>
        </a:p>
      </dgm:t>
    </dgm:pt>
    <dgm:pt modelId="{18FC471E-F3FF-4FCE-9641-D68E1AC7E54D}">
      <dgm:prSet phldrT="[Texto]" custT="1"/>
      <dgm:spPr/>
      <dgm:t>
        <a:bodyPr/>
        <a:lstStyle/>
        <a:p>
          <a:r>
            <a:rPr lang="es-ES" sz="1050" dirty="0" smtClean="0"/>
            <a:t>Menciona el encabezamiento de cada categoría como lo son:</a:t>
          </a:r>
        </a:p>
        <a:p>
          <a:r>
            <a:rPr lang="es-ES" sz="1050" dirty="0" smtClean="0"/>
            <a:t>-Conocimiento del contenido.</a:t>
          </a:r>
        </a:p>
        <a:p>
          <a:r>
            <a:rPr lang="es-ES" sz="1050" dirty="0" smtClean="0"/>
            <a:t>-Conocimiento pedagógico general.</a:t>
          </a:r>
        </a:p>
        <a:p>
          <a:r>
            <a:rPr lang="es-ES" sz="1050" dirty="0" smtClean="0"/>
            <a:t>-Conocimiento del currículo</a:t>
          </a:r>
        </a:p>
        <a:p>
          <a:r>
            <a:rPr lang="es-ES" sz="1050" dirty="0" smtClean="0"/>
            <a:t>-Conocimiento de la comprensión de ciencias a los estudiantes.</a:t>
          </a:r>
        </a:p>
        <a:p>
          <a:r>
            <a:rPr lang="es-ES" sz="1050" dirty="0" smtClean="0"/>
            <a:t>-Conocimiento de evaluación de las ciencias</a:t>
          </a:r>
          <a:r>
            <a:rPr lang="es-ES" sz="800" dirty="0" smtClean="0"/>
            <a:t>.</a:t>
          </a:r>
          <a:endParaRPr lang="es-ES" sz="800" dirty="0"/>
        </a:p>
      </dgm:t>
    </dgm:pt>
    <dgm:pt modelId="{C64BAFA8-78C8-41EC-8CAF-74FB43DCF79E}" type="parTrans" cxnId="{BA3FA154-18DF-420D-89F9-56A44C1D2C87}">
      <dgm:prSet/>
      <dgm:spPr/>
      <dgm:t>
        <a:bodyPr/>
        <a:lstStyle/>
        <a:p>
          <a:endParaRPr lang="es-ES"/>
        </a:p>
      </dgm:t>
    </dgm:pt>
    <dgm:pt modelId="{5D079D01-C7C8-4C66-818D-BDAC3C47209C}" type="sibTrans" cxnId="{BA3FA154-18DF-420D-89F9-56A44C1D2C87}">
      <dgm:prSet/>
      <dgm:spPr/>
      <dgm:t>
        <a:bodyPr/>
        <a:lstStyle/>
        <a:p>
          <a:endParaRPr lang="es-ES"/>
        </a:p>
      </dgm:t>
    </dgm:pt>
    <dgm:pt modelId="{D8674A78-7EE9-4C72-A5DD-482BA56CAF93}">
      <dgm:prSet phldrT="[Texto]" custT="1"/>
      <dgm:spPr/>
      <dgm:t>
        <a:bodyPr/>
        <a:lstStyle/>
        <a:p>
          <a:r>
            <a:rPr lang="es-ES" sz="1200" dirty="0" smtClean="0"/>
            <a:t>Los seres vivos y los ecosistemas </a:t>
          </a:r>
        </a:p>
        <a:p>
          <a:r>
            <a:rPr lang="es-ES" sz="1200" dirty="0" smtClean="0"/>
            <a:t>Este capitulo ofrece recomendaciones sobre conocimiento básico de como funcionan e interactúan entre si </a:t>
          </a:r>
          <a:endParaRPr lang="es-ES" sz="1200" dirty="0"/>
        </a:p>
      </dgm:t>
    </dgm:pt>
    <dgm:pt modelId="{6421CC4A-F04D-4E40-BA61-3FDFA2A081F0}" type="parTrans" cxnId="{27FF439E-077E-4FC5-8FD2-1CCC5819B9E9}">
      <dgm:prSet/>
      <dgm:spPr/>
      <dgm:t>
        <a:bodyPr/>
        <a:lstStyle/>
        <a:p>
          <a:endParaRPr lang="es-ES"/>
        </a:p>
      </dgm:t>
    </dgm:pt>
    <dgm:pt modelId="{5E31870B-CB09-498E-B6AA-77B365145AB0}" type="sibTrans" cxnId="{27FF439E-077E-4FC5-8FD2-1CCC5819B9E9}">
      <dgm:prSet/>
      <dgm:spPr/>
      <dgm:t>
        <a:bodyPr/>
        <a:lstStyle/>
        <a:p>
          <a:endParaRPr lang="es-ES"/>
        </a:p>
      </dgm:t>
    </dgm:pt>
    <dgm:pt modelId="{F3F03C22-DFA9-4474-91B6-3A1CFE25BAA4}">
      <dgm:prSet phldrT="[Texto]" custT="1"/>
      <dgm:spPr/>
      <dgm:t>
        <a:bodyPr/>
        <a:lstStyle/>
        <a:p>
          <a:r>
            <a:rPr lang="es-ES" sz="1200" dirty="0" smtClean="0"/>
            <a:t>¿Cómo ayudar al niño a aprender ciencias?</a:t>
          </a:r>
        </a:p>
        <a:p>
          <a:r>
            <a:rPr lang="es-ES" sz="1200" dirty="0" smtClean="0"/>
            <a:t>Una de las mejores maneras es observar sin sobresaturar al niño de información</a:t>
          </a:r>
          <a:r>
            <a:rPr lang="es-ES" sz="900" dirty="0" smtClean="0"/>
            <a:t>.</a:t>
          </a:r>
          <a:endParaRPr lang="es-ES" sz="900" dirty="0"/>
        </a:p>
      </dgm:t>
    </dgm:pt>
    <dgm:pt modelId="{739D74B0-F8AF-498E-8E30-B081BF8CED0D}" type="parTrans" cxnId="{5EA04FEF-E584-460D-B3F1-C9EA83C17798}">
      <dgm:prSet/>
      <dgm:spPr/>
      <dgm:t>
        <a:bodyPr/>
        <a:lstStyle/>
        <a:p>
          <a:endParaRPr lang="es-ES"/>
        </a:p>
      </dgm:t>
    </dgm:pt>
    <dgm:pt modelId="{2E74FD84-A5E5-4339-ACE2-3D8DBE32D73D}" type="sibTrans" cxnId="{5EA04FEF-E584-460D-B3F1-C9EA83C17798}">
      <dgm:prSet/>
      <dgm:spPr/>
      <dgm:t>
        <a:bodyPr/>
        <a:lstStyle/>
        <a:p>
          <a:endParaRPr lang="es-ES"/>
        </a:p>
      </dgm:t>
    </dgm:pt>
    <dgm:pt modelId="{28DC8FA1-690E-4448-A145-651F3E7249CC}">
      <dgm:prSet phldrT="[Texto]" custT="1"/>
      <dgm:spPr/>
      <dgm:t>
        <a:bodyPr/>
        <a:lstStyle/>
        <a:p>
          <a:r>
            <a:rPr lang="es-ES" sz="1000" dirty="0" smtClean="0"/>
            <a:t>El concepto de biodiversidad:</a:t>
          </a:r>
        </a:p>
        <a:p>
          <a:r>
            <a:rPr lang="es-ES" sz="1000" dirty="0" smtClean="0"/>
            <a:t>En esta se explican cuatro perspectivas como lo es la biología, comprender el recurso, verlo como una forma particular de ver el mundo y como un concepto que se ve en la vía cultural</a:t>
          </a:r>
          <a:r>
            <a:rPr lang="es-ES" sz="800" dirty="0" smtClean="0"/>
            <a:t>.</a:t>
          </a:r>
          <a:endParaRPr lang="es-ES" sz="800" dirty="0"/>
        </a:p>
      </dgm:t>
    </dgm:pt>
    <dgm:pt modelId="{BFA0C41C-C646-4112-B70C-F483FEF2CE1D}" type="parTrans" cxnId="{8800B425-FBCD-4D8D-BBE7-5CA5E341D9CC}">
      <dgm:prSet/>
      <dgm:spPr/>
      <dgm:t>
        <a:bodyPr/>
        <a:lstStyle/>
        <a:p>
          <a:endParaRPr lang="es-ES"/>
        </a:p>
      </dgm:t>
    </dgm:pt>
    <dgm:pt modelId="{5F9C09CD-95C3-4559-9EC6-3F8EF9DCA118}" type="sibTrans" cxnId="{8800B425-FBCD-4D8D-BBE7-5CA5E341D9CC}">
      <dgm:prSet/>
      <dgm:spPr/>
      <dgm:t>
        <a:bodyPr/>
        <a:lstStyle/>
        <a:p>
          <a:endParaRPr lang="es-ES"/>
        </a:p>
      </dgm:t>
    </dgm:pt>
    <dgm:pt modelId="{24DA7903-6E78-42F5-BFD3-5C7A4BB78E70}">
      <dgm:prSet phldrT="[Texto]" custT="1"/>
      <dgm:spPr/>
      <dgm:t>
        <a:bodyPr/>
        <a:lstStyle/>
        <a:p>
          <a:r>
            <a:rPr lang="es-ES" sz="1100" dirty="0" smtClean="0"/>
            <a:t>Conclusión:</a:t>
          </a:r>
        </a:p>
        <a:p>
          <a:r>
            <a:rPr lang="es-ES" sz="1100" dirty="0" smtClean="0"/>
            <a:t>El diseño de la unidad didactica se constituye en una estrategia valiosa para aportar en la configuración del conocimiento </a:t>
          </a:r>
          <a:r>
            <a:rPr lang="es-ES" sz="1100" dirty="0" err="1" smtClean="0"/>
            <a:t>didactico</a:t>
          </a:r>
          <a:r>
            <a:rPr lang="es-ES" sz="1100" dirty="0" smtClean="0"/>
            <a:t> del contenido </a:t>
          </a:r>
          <a:endParaRPr lang="es-ES" sz="1100" dirty="0"/>
        </a:p>
      </dgm:t>
    </dgm:pt>
    <dgm:pt modelId="{78A06C6D-6B3B-4AC7-BBF5-D29C5875464D}" type="parTrans" cxnId="{CA99BA4C-A6E0-4C88-A006-5594808068F9}">
      <dgm:prSet/>
      <dgm:spPr/>
      <dgm:t>
        <a:bodyPr/>
        <a:lstStyle/>
        <a:p>
          <a:endParaRPr lang="es-ES"/>
        </a:p>
      </dgm:t>
    </dgm:pt>
    <dgm:pt modelId="{09CE9EA1-9631-49F6-BDF0-039720B470CE}" type="sibTrans" cxnId="{CA99BA4C-A6E0-4C88-A006-5594808068F9}">
      <dgm:prSet/>
      <dgm:spPr/>
      <dgm:t>
        <a:bodyPr/>
        <a:lstStyle/>
        <a:p>
          <a:endParaRPr lang="es-ES"/>
        </a:p>
      </dgm:t>
    </dgm:pt>
    <dgm:pt modelId="{E8F6455B-9B50-494E-8FA6-E999222A656E}">
      <dgm:prSet/>
      <dgm:spPr/>
      <dgm:t>
        <a:bodyPr/>
        <a:lstStyle/>
        <a:p>
          <a:r>
            <a:rPr lang="es-ES" dirty="0" smtClean="0"/>
            <a:t>Resultado: </a:t>
          </a:r>
        </a:p>
        <a:p>
          <a:r>
            <a:rPr lang="es-ES" dirty="0" smtClean="0"/>
            <a:t>Se evidencia atravez del diseño de una unidad didactica que se define como el saber declarativo del profesor.</a:t>
          </a:r>
          <a:endParaRPr lang="es-ES" dirty="0"/>
        </a:p>
      </dgm:t>
    </dgm:pt>
    <dgm:pt modelId="{D3C7ED70-2BC2-459D-96B7-8B63A6597BAD}" type="parTrans" cxnId="{C58AD423-ED5E-4A5E-A47C-FB138FA8DD6B}">
      <dgm:prSet/>
      <dgm:spPr/>
      <dgm:t>
        <a:bodyPr/>
        <a:lstStyle/>
        <a:p>
          <a:endParaRPr lang="es-ES"/>
        </a:p>
      </dgm:t>
    </dgm:pt>
    <dgm:pt modelId="{C78FBA86-A810-4658-A0D7-4D0DA46B85FD}" type="sibTrans" cxnId="{C58AD423-ED5E-4A5E-A47C-FB138FA8DD6B}">
      <dgm:prSet/>
      <dgm:spPr/>
      <dgm:t>
        <a:bodyPr/>
        <a:lstStyle/>
        <a:p>
          <a:endParaRPr lang="es-ES"/>
        </a:p>
      </dgm:t>
    </dgm:pt>
    <dgm:pt modelId="{6E87BBDE-A32E-4980-A035-0873482441F3}">
      <dgm:prSet custT="1"/>
      <dgm:spPr/>
      <dgm:t>
        <a:bodyPr/>
        <a:lstStyle/>
        <a:p>
          <a:r>
            <a:rPr lang="es-ES" sz="1200" dirty="0" smtClean="0"/>
            <a:t>Metodología:</a:t>
          </a:r>
        </a:p>
        <a:p>
          <a:r>
            <a:rPr lang="es-ES" sz="1200" dirty="0" smtClean="0"/>
            <a:t>Va desde la planeación de su practica atravez del diseño de una unidad didactica se realiza en el plano de paradigma de investigación interpretativa</a:t>
          </a:r>
          <a:r>
            <a:rPr lang="es-ES" sz="1100" dirty="0" smtClean="0"/>
            <a:t>.</a:t>
          </a:r>
          <a:endParaRPr lang="es-ES" sz="1100" dirty="0"/>
        </a:p>
      </dgm:t>
    </dgm:pt>
    <dgm:pt modelId="{1057D60F-F1A7-40A6-8B6F-FC85A5C96772}" type="parTrans" cxnId="{97A926E9-C887-428A-979B-0133843475E3}">
      <dgm:prSet/>
      <dgm:spPr/>
      <dgm:t>
        <a:bodyPr/>
        <a:lstStyle/>
        <a:p>
          <a:endParaRPr lang="es-ES"/>
        </a:p>
      </dgm:t>
    </dgm:pt>
    <dgm:pt modelId="{964E1943-CC62-4A66-B9F1-F4043643142D}" type="sibTrans" cxnId="{97A926E9-C887-428A-979B-0133843475E3}">
      <dgm:prSet/>
      <dgm:spPr/>
      <dgm:t>
        <a:bodyPr/>
        <a:lstStyle/>
        <a:p>
          <a:endParaRPr lang="es-ES"/>
        </a:p>
      </dgm:t>
    </dgm:pt>
    <dgm:pt modelId="{0BB9805F-2912-42E4-A0FA-F9E17245B284}">
      <dgm:prSet/>
      <dgm:spPr/>
      <dgm:t>
        <a:bodyPr/>
        <a:lstStyle/>
        <a:p>
          <a:r>
            <a:rPr lang="es-ES" dirty="0" smtClean="0"/>
            <a:t>Las competencias de unidad de aprendizajes son:</a:t>
          </a:r>
        </a:p>
        <a:p>
          <a:r>
            <a:rPr lang="es-ES" dirty="0" smtClean="0"/>
            <a:t>Utiliza metodologías actualizadas.</a:t>
          </a:r>
        </a:p>
        <a:p>
          <a:r>
            <a:rPr lang="es-ES" dirty="0" smtClean="0"/>
            <a:t>Incorpora recursos para que los alumnos reconozcan el conocimiento científico.</a:t>
          </a:r>
          <a:endParaRPr lang="es-ES" dirty="0"/>
        </a:p>
      </dgm:t>
    </dgm:pt>
    <dgm:pt modelId="{4BF8242B-055A-47FC-8EF6-D03705BA98AE}" type="parTrans" cxnId="{A0A1C432-E1B0-4023-B554-ED5AB0520462}">
      <dgm:prSet/>
      <dgm:spPr/>
      <dgm:t>
        <a:bodyPr/>
        <a:lstStyle/>
        <a:p>
          <a:endParaRPr lang="es-ES"/>
        </a:p>
      </dgm:t>
    </dgm:pt>
    <dgm:pt modelId="{CACDF535-3377-4B9A-AE2A-477F7E6A65DF}" type="sibTrans" cxnId="{A0A1C432-E1B0-4023-B554-ED5AB0520462}">
      <dgm:prSet/>
      <dgm:spPr/>
      <dgm:t>
        <a:bodyPr/>
        <a:lstStyle/>
        <a:p>
          <a:endParaRPr lang="es-ES"/>
        </a:p>
      </dgm:t>
    </dgm:pt>
    <dgm:pt modelId="{291015DE-7389-4B57-AF7C-8A63678ACFFB}" type="pres">
      <dgm:prSet presAssocID="{5F603899-8F60-41F5-9FF7-AA7DC3D456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B3EF3C-9C52-4985-B08E-A19B4E3BE86A}" type="pres">
      <dgm:prSet presAssocID="{F717E15C-C793-44E0-AD57-76FA884E48DD}" presName="hierRoot1" presStyleCnt="0">
        <dgm:presLayoutVars>
          <dgm:hierBranch val="init"/>
        </dgm:presLayoutVars>
      </dgm:prSet>
      <dgm:spPr/>
    </dgm:pt>
    <dgm:pt modelId="{35087108-2795-41A3-93F5-FA124DE285D1}" type="pres">
      <dgm:prSet presAssocID="{F717E15C-C793-44E0-AD57-76FA884E48DD}" presName="rootComposite1" presStyleCnt="0"/>
      <dgm:spPr/>
    </dgm:pt>
    <dgm:pt modelId="{E1D241BD-EAB7-484C-8651-2A2A29B7E897}" type="pres">
      <dgm:prSet presAssocID="{F717E15C-C793-44E0-AD57-76FA884E48DD}" presName="rootText1" presStyleLbl="node0" presStyleIdx="0" presStyleCnt="1">
        <dgm:presLayoutVars>
          <dgm:chPref val="3"/>
        </dgm:presLayoutVars>
      </dgm:prSet>
      <dgm:spPr/>
    </dgm:pt>
    <dgm:pt modelId="{82F9DF0E-29AC-4690-BD45-18DDAA3B365C}" type="pres">
      <dgm:prSet presAssocID="{F717E15C-C793-44E0-AD57-76FA884E48DD}" presName="rootConnector1" presStyleLbl="node1" presStyleIdx="0" presStyleCnt="0"/>
      <dgm:spPr/>
    </dgm:pt>
    <dgm:pt modelId="{DFB9E849-EC03-47E2-BA7D-5F5969832F25}" type="pres">
      <dgm:prSet presAssocID="{F717E15C-C793-44E0-AD57-76FA884E48DD}" presName="hierChild2" presStyleCnt="0"/>
      <dgm:spPr/>
    </dgm:pt>
    <dgm:pt modelId="{B807446D-198C-43DA-9F51-41803D6F4152}" type="pres">
      <dgm:prSet presAssocID="{C64BAFA8-78C8-41EC-8CAF-74FB43DCF79E}" presName="Name37" presStyleLbl="parChTrans1D2" presStyleIdx="0" presStyleCnt="5"/>
      <dgm:spPr/>
    </dgm:pt>
    <dgm:pt modelId="{87259C8A-ADB3-49A5-B3B5-AEC2BBA4FE6F}" type="pres">
      <dgm:prSet presAssocID="{18FC471E-F3FF-4FCE-9641-D68E1AC7E54D}" presName="hierRoot2" presStyleCnt="0">
        <dgm:presLayoutVars>
          <dgm:hierBranch val="init"/>
        </dgm:presLayoutVars>
      </dgm:prSet>
      <dgm:spPr/>
    </dgm:pt>
    <dgm:pt modelId="{B195F68A-E5C9-4ED6-9D8A-7D71A2F7DA72}" type="pres">
      <dgm:prSet presAssocID="{18FC471E-F3FF-4FCE-9641-D68E1AC7E54D}" presName="rootComposite" presStyleCnt="0"/>
      <dgm:spPr/>
    </dgm:pt>
    <dgm:pt modelId="{5762005C-DC11-4892-9691-1E18BF9A0795}" type="pres">
      <dgm:prSet presAssocID="{18FC471E-F3FF-4FCE-9641-D68E1AC7E54D}" presName="rootText" presStyleLbl="node2" presStyleIdx="0" presStyleCnt="5" custScaleX="139833" custScaleY="2673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454C03-3173-4459-A34B-FBB17841EE56}" type="pres">
      <dgm:prSet presAssocID="{18FC471E-F3FF-4FCE-9641-D68E1AC7E54D}" presName="rootConnector" presStyleLbl="node2" presStyleIdx="0" presStyleCnt="5"/>
      <dgm:spPr/>
    </dgm:pt>
    <dgm:pt modelId="{775F336F-2F2F-4A47-AF7B-3E36ED13D3E1}" type="pres">
      <dgm:prSet presAssocID="{18FC471E-F3FF-4FCE-9641-D68E1AC7E54D}" presName="hierChild4" presStyleCnt="0"/>
      <dgm:spPr/>
    </dgm:pt>
    <dgm:pt modelId="{0A7AF31E-32BE-4F51-935E-B8985C536C93}" type="pres">
      <dgm:prSet presAssocID="{6421CC4A-F04D-4E40-BA61-3FDFA2A081F0}" presName="Name37" presStyleLbl="parChTrans1D3" presStyleIdx="0" presStyleCnt="3"/>
      <dgm:spPr/>
    </dgm:pt>
    <dgm:pt modelId="{D995D237-C987-480F-BAA2-1C74E182C24D}" type="pres">
      <dgm:prSet presAssocID="{D8674A78-7EE9-4C72-A5DD-482BA56CAF93}" presName="hierRoot2" presStyleCnt="0">
        <dgm:presLayoutVars>
          <dgm:hierBranch val="init"/>
        </dgm:presLayoutVars>
      </dgm:prSet>
      <dgm:spPr/>
    </dgm:pt>
    <dgm:pt modelId="{E1062598-FF37-480F-9E4A-B39FC65D8726}" type="pres">
      <dgm:prSet presAssocID="{D8674A78-7EE9-4C72-A5DD-482BA56CAF93}" presName="rootComposite" presStyleCnt="0"/>
      <dgm:spPr/>
    </dgm:pt>
    <dgm:pt modelId="{501CCC10-A4A3-4BAD-8CEB-8FB3D51AC9CB}" type="pres">
      <dgm:prSet presAssocID="{D8674A78-7EE9-4C72-A5DD-482BA56CAF93}" presName="rootText" presStyleLbl="node3" presStyleIdx="0" presStyleCnt="3" custScaleX="98986" custScaleY="1541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0CF3EF-BAFC-47E2-A1FE-65189B325078}" type="pres">
      <dgm:prSet presAssocID="{D8674A78-7EE9-4C72-A5DD-482BA56CAF93}" presName="rootConnector" presStyleLbl="node3" presStyleIdx="0" presStyleCnt="3"/>
      <dgm:spPr/>
    </dgm:pt>
    <dgm:pt modelId="{008BA73A-1BDB-40C2-8F4C-D0FD053DB900}" type="pres">
      <dgm:prSet presAssocID="{D8674A78-7EE9-4C72-A5DD-482BA56CAF93}" presName="hierChild4" presStyleCnt="0"/>
      <dgm:spPr/>
    </dgm:pt>
    <dgm:pt modelId="{2AC07F35-0C74-48E7-B401-8DC2CF267B06}" type="pres">
      <dgm:prSet presAssocID="{D8674A78-7EE9-4C72-A5DD-482BA56CAF93}" presName="hierChild5" presStyleCnt="0"/>
      <dgm:spPr/>
    </dgm:pt>
    <dgm:pt modelId="{27A2CEF1-BA8C-413E-AA64-9CC779EF2645}" type="pres">
      <dgm:prSet presAssocID="{739D74B0-F8AF-498E-8E30-B081BF8CED0D}" presName="Name37" presStyleLbl="parChTrans1D3" presStyleIdx="1" presStyleCnt="3"/>
      <dgm:spPr/>
    </dgm:pt>
    <dgm:pt modelId="{04E3EE51-AD11-4E73-96B4-DCD4D2F3D17C}" type="pres">
      <dgm:prSet presAssocID="{F3F03C22-DFA9-4474-91B6-3A1CFE25BAA4}" presName="hierRoot2" presStyleCnt="0">
        <dgm:presLayoutVars>
          <dgm:hierBranch val="init"/>
        </dgm:presLayoutVars>
      </dgm:prSet>
      <dgm:spPr/>
    </dgm:pt>
    <dgm:pt modelId="{895B1064-43DA-4AE3-90BF-A7002E10C4FC}" type="pres">
      <dgm:prSet presAssocID="{F3F03C22-DFA9-4474-91B6-3A1CFE25BAA4}" presName="rootComposite" presStyleCnt="0"/>
      <dgm:spPr/>
    </dgm:pt>
    <dgm:pt modelId="{B76F4231-4702-4AC2-9F91-5A8B22439C46}" type="pres">
      <dgm:prSet presAssocID="{F3F03C22-DFA9-4474-91B6-3A1CFE25BAA4}" presName="rootText" presStyleLbl="node3" presStyleIdx="1" presStyleCnt="3" custScaleY="1641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6FF329-1692-40C0-AD65-969DA40D09FF}" type="pres">
      <dgm:prSet presAssocID="{F3F03C22-DFA9-4474-91B6-3A1CFE25BAA4}" presName="rootConnector" presStyleLbl="node3" presStyleIdx="1" presStyleCnt="3"/>
      <dgm:spPr/>
    </dgm:pt>
    <dgm:pt modelId="{3E7891CC-61F2-4B2C-8789-33F609590463}" type="pres">
      <dgm:prSet presAssocID="{F3F03C22-DFA9-4474-91B6-3A1CFE25BAA4}" presName="hierChild4" presStyleCnt="0"/>
      <dgm:spPr/>
    </dgm:pt>
    <dgm:pt modelId="{3840E7DC-502D-4969-A5D8-1A5DB693F255}" type="pres">
      <dgm:prSet presAssocID="{F3F03C22-DFA9-4474-91B6-3A1CFE25BAA4}" presName="hierChild5" presStyleCnt="0"/>
      <dgm:spPr/>
    </dgm:pt>
    <dgm:pt modelId="{CBA68182-266F-47E2-8F77-7591C8F9B2F5}" type="pres">
      <dgm:prSet presAssocID="{18FC471E-F3FF-4FCE-9641-D68E1AC7E54D}" presName="hierChild5" presStyleCnt="0"/>
      <dgm:spPr/>
    </dgm:pt>
    <dgm:pt modelId="{AF6C6703-DE99-4533-A692-EB10567FC255}" type="pres">
      <dgm:prSet presAssocID="{4BF8242B-055A-47FC-8EF6-D03705BA98AE}" presName="Name37" presStyleLbl="parChTrans1D2" presStyleIdx="1" presStyleCnt="5"/>
      <dgm:spPr/>
    </dgm:pt>
    <dgm:pt modelId="{11EFEF6F-0ED8-4817-85D8-C1B70277067C}" type="pres">
      <dgm:prSet presAssocID="{0BB9805F-2912-42E4-A0FA-F9E17245B284}" presName="hierRoot2" presStyleCnt="0">
        <dgm:presLayoutVars>
          <dgm:hierBranch val="init"/>
        </dgm:presLayoutVars>
      </dgm:prSet>
      <dgm:spPr/>
    </dgm:pt>
    <dgm:pt modelId="{0445A762-72F1-4EB6-BB2A-88C6176D2588}" type="pres">
      <dgm:prSet presAssocID="{0BB9805F-2912-42E4-A0FA-F9E17245B284}" presName="rootComposite" presStyleCnt="0"/>
      <dgm:spPr/>
    </dgm:pt>
    <dgm:pt modelId="{10B6C8CA-787D-4FEC-9C59-99E88B077828}" type="pres">
      <dgm:prSet presAssocID="{0BB9805F-2912-42E4-A0FA-F9E17245B284}" presName="rootText" presStyleLbl="node2" presStyleIdx="1" presStyleCnt="5" custScaleY="4237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125E48-5DF0-489F-BC0D-E4E3F149136D}" type="pres">
      <dgm:prSet presAssocID="{0BB9805F-2912-42E4-A0FA-F9E17245B284}" presName="rootConnector" presStyleLbl="node2" presStyleIdx="1" presStyleCnt="5"/>
      <dgm:spPr/>
    </dgm:pt>
    <dgm:pt modelId="{D8032457-1776-44B2-8BB0-E802A951C1DD}" type="pres">
      <dgm:prSet presAssocID="{0BB9805F-2912-42E4-A0FA-F9E17245B284}" presName="hierChild4" presStyleCnt="0"/>
      <dgm:spPr/>
    </dgm:pt>
    <dgm:pt modelId="{03ED566C-1FA9-4CF6-86D8-5C6F08F7761A}" type="pres">
      <dgm:prSet presAssocID="{0BB9805F-2912-42E4-A0FA-F9E17245B284}" presName="hierChild5" presStyleCnt="0"/>
      <dgm:spPr/>
    </dgm:pt>
    <dgm:pt modelId="{9B73D995-78A1-403E-86C9-E7AAB8EF6F1B}" type="pres">
      <dgm:prSet presAssocID="{BFA0C41C-C646-4112-B70C-F483FEF2CE1D}" presName="Name37" presStyleLbl="parChTrans1D2" presStyleIdx="2" presStyleCnt="5"/>
      <dgm:spPr/>
    </dgm:pt>
    <dgm:pt modelId="{750A497B-88CA-460C-9723-3F93DC22DCAF}" type="pres">
      <dgm:prSet presAssocID="{28DC8FA1-690E-4448-A145-651F3E7249CC}" presName="hierRoot2" presStyleCnt="0">
        <dgm:presLayoutVars>
          <dgm:hierBranch val="init"/>
        </dgm:presLayoutVars>
      </dgm:prSet>
      <dgm:spPr/>
    </dgm:pt>
    <dgm:pt modelId="{F866C231-ECE1-47BA-857F-35FA08114446}" type="pres">
      <dgm:prSet presAssocID="{28DC8FA1-690E-4448-A145-651F3E7249CC}" presName="rootComposite" presStyleCnt="0"/>
      <dgm:spPr/>
    </dgm:pt>
    <dgm:pt modelId="{366FCBA8-B528-4DDF-B54C-9C1463E68C15}" type="pres">
      <dgm:prSet presAssocID="{28DC8FA1-690E-4448-A145-651F3E7249CC}" presName="rootText" presStyleLbl="node2" presStyleIdx="2" presStyleCnt="5" custScaleX="199185" custScaleY="2096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6B61A9-E6D7-41AB-98CC-DA7DD6E2D57D}" type="pres">
      <dgm:prSet presAssocID="{28DC8FA1-690E-4448-A145-651F3E7249CC}" presName="rootConnector" presStyleLbl="node2" presStyleIdx="2" presStyleCnt="5"/>
      <dgm:spPr/>
    </dgm:pt>
    <dgm:pt modelId="{C0410A67-C588-4B42-8DA2-F2D2838CEEB9}" type="pres">
      <dgm:prSet presAssocID="{28DC8FA1-690E-4448-A145-651F3E7249CC}" presName="hierChild4" presStyleCnt="0"/>
      <dgm:spPr/>
    </dgm:pt>
    <dgm:pt modelId="{5A3B693D-D82B-4D5E-9213-A88C4C63DC7F}" type="pres">
      <dgm:prSet presAssocID="{78A06C6D-6B3B-4AC7-BBF5-D29C5875464D}" presName="Name37" presStyleLbl="parChTrans1D3" presStyleIdx="2" presStyleCnt="3"/>
      <dgm:spPr/>
    </dgm:pt>
    <dgm:pt modelId="{E9052362-7DCE-433B-B655-411E9D4FB6EE}" type="pres">
      <dgm:prSet presAssocID="{24DA7903-6E78-42F5-BFD3-5C7A4BB78E70}" presName="hierRoot2" presStyleCnt="0">
        <dgm:presLayoutVars>
          <dgm:hierBranch val="r"/>
        </dgm:presLayoutVars>
      </dgm:prSet>
      <dgm:spPr/>
    </dgm:pt>
    <dgm:pt modelId="{5E413FCA-4F20-4B57-B5E4-C384CF33B200}" type="pres">
      <dgm:prSet presAssocID="{24DA7903-6E78-42F5-BFD3-5C7A4BB78E70}" presName="rootComposite" presStyleCnt="0"/>
      <dgm:spPr/>
    </dgm:pt>
    <dgm:pt modelId="{FD82E7D6-A13D-4DF0-91CC-769CBAA2BD6E}" type="pres">
      <dgm:prSet presAssocID="{24DA7903-6E78-42F5-BFD3-5C7A4BB78E70}" presName="rootText" presStyleLbl="node3" presStyleIdx="2" presStyleCnt="3" custScaleX="141953" custScaleY="1394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8A62AD-A9A5-4559-83D0-5B96FA5D5692}" type="pres">
      <dgm:prSet presAssocID="{24DA7903-6E78-42F5-BFD3-5C7A4BB78E70}" presName="rootConnector" presStyleLbl="node3" presStyleIdx="2" presStyleCnt="3"/>
      <dgm:spPr/>
    </dgm:pt>
    <dgm:pt modelId="{BED8C2ED-75F3-4895-BC7B-2F7D079B10CF}" type="pres">
      <dgm:prSet presAssocID="{24DA7903-6E78-42F5-BFD3-5C7A4BB78E70}" presName="hierChild4" presStyleCnt="0"/>
      <dgm:spPr/>
    </dgm:pt>
    <dgm:pt modelId="{B1503D00-B5C0-4C3B-A926-EFF8172A59F9}" type="pres">
      <dgm:prSet presAssocID="{24DA7903-6E78-42F5-BFD3-5C7A4BB78E70}" presName="hierChild5" presStyleCnt="0"/>
      <dgm:spPr/>
    </dgm:pt>
    <dgm:pt modelId="{B1F1D6C4-C574-4856-B139-4FE67EA55A0F}" type="pres">
      <dgm:prSet presAssocID="{28DC8FA1-690E-4448-A145-651F3E7249CC}" presName="hierChild5" presStyleCnt="0"/>
      <dgm:spPr/>
    </dgm:pt>
    <dgm:pt modelId="{0F95EE28-2AA8-4111-B8A6-5E35DCFF2C64}" type="pres">
      <dgm:prSet presAssocID="{1057D60F-F1A7-40A6-8B6F-FC85A5C96772}" presName="Name37" presStyleLbl="parChTrans1D2" presStyleIdx="3" presStyleCnt="5"/>
      <dgm:spPr/>
    </dgm:pt>
    <dgm:pt modelId="{F8C0D7E0-E5C6-4900-9979-F068C3589D4B}" type="pres">
      <dgm:prSet presAssocID="{6E87BBDE-A32E-4980-A035-0873482441F3}" presName="hierRoot2" presStyleCnt="0">
        <dgm:presLayoutVars>
          <dgm:hierBranch val="init"/>
        </dgm:presLayoutVars>
      </dgm:prSet>
      <dgm:spPr/>
    </dgm:pt>
    <dgm:pt modelId="{F305F513-D50F-4E0A-B079-3ED2E102BFF2}" type="pres">
      <dgm:prSet presAssocID="{6E87BBDE-A32E-4980-A035-0873482441F3}" presName="rootComposite" presStyleCnt="0"/>
      <dgm:spPr/>
    </dgm:pt>
    <dgm:pt modelId="{70A31B38-E3DA-413A-A59F-1C50E6FEF1E9}" type="pres">
      <dgm:prSet presAssocID="{6E87BBDE-A32E-4980-A035-0873482441F3}" presName="rootText" presStyleLbl="node2" presStyleIdx="3" presStyleCnt="5" custScaleX="132887" custScaleY="2134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EBD106-103B-46C9-8224-0D09CCC5B342}" type="pres">
      <dgm:prSet presAssocID="{6E87BBDE-A32E-4980-A035-0873482441F3}" presName="rootConnector" presStyleLbl="node2" presStyleIdx="3" presStyleCnt="5"/>
      <dgm:spPr/>
    </dgm:pt>
    <dgm:pt modelId="{477F1180-90FB-48AE-B10C-DD1BA01BC35E}" type="pres">
      <dgm:prSet presAssocID="{6E87BBDE-A32E-4980-A035-0873482441F3}" presName="hierChild4" presStyleCnt="0"/>
      <dgm:spPr/>
    </dgm:pt>
    <dgm:pt modelId="{4A53FEFB-7CB4-42A9-8AF6-75EACCEF12A0}" type="pres">
      <dgm:prSet presAssocID="{6E87BBDE-A32E-4980-A035-0873482441F3}" presName="hierChild5" presStyleCnt="0"/>
      <dgm:spPr/>
    </dgm:pt>
    <dgm:pt modelId="{792EA55F-A1BA-4999-9138-4E46FBEFE624}" type="pres">
      <dgm:prSet presAssocID="{D3C7ED70-2BC2-459D-96B7-8B63A6597BAD}" presName="Name37" presStyleLbl="parChTrans1D2" presStyleIdx="4" presStyleCnt="5"/>
      <dgm:spPr/>
    </dgm:pt>
    <dgm:pt modelId="{15EF0B39-C34C-43A6-AD36-5D69847148EF}" type="pres">
      <dgm:prSet presAssocID="{E8F6455B-9B50-494E-8FA6-E999222A656E}" presName="hierRoot2" presStyleCnt="0">
        <dgm:presLayoutVars>
          <dgm:hierBranch val="init"/>
        </dgm:presLayoutVars>
      </dgm:prSet>
      <dgm:spPr/>
    </dgm:pt>
    <dgm:pt modelId="{9077306B-219C-4AB9-8BDB-769F4676B982}" type="pres">
      <dgm:prSet presAssocID="{E8F6455B-9B50-494E-8FA6-E999222A656E}" presName="rootComposite" presStyleCnt="0"/>
      <dgm:spPr/>
    </dgm:pt>
    <dgm:pt modelId="{E83B3DCF-B106-41D7-AE0D-1517B3CCCEC1}" type="pres">
      <dgm:prSet presAssocID="{E8F6455B-9B50-494E-8FA6-E999222A656E}" presName="rootText" presStyleLbl="node2" presStyleIdx="4" presStyleCnt="5" custScaleX="127531" custScaleY="1844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51E47C-1A92-4AD7-814D-085F5D445B52}" type="pres">
      <dgm:prSet presAssocID="{E8F6455B-9B50-494E-8FA6-E999222A656E}" presName="rootConnector" presStyleLbl="node2" presStyleIdx="4" presStyleCnt="5"/>
      <dgm:spPr/>
    </dgm:pt>
    <dgm:pt modelId="{6A8FD116-4E6E-46A2-B492-A716FB1A2CDB}" type="pres">
      <dgm:prSet presAssocID="{E8F6455B-9B50-494E-8FA6-E999222A656E}" presName="hierChild4" presStyleCnt="0"/>
      <dgm:spPr/>
    </dgm:pt>
    <dgm:pt modelId="{8B86E347-9EF2-40DA-B329-6D1475FAC381}" type="pres">
      <dgm:prSet presAssocID="{E8F6455B-9B50-494E-8FA6-E999222A656E}" presName="hierChild5" presStyleCnt="0"/>
      <dgm:spPr/>
    </dgm:pt>
    <dgm:pt modelId="{274D367B-2924-43BA-99C1-809D7A2235D7}" type="pres">
      <dgm:prSet presAssocID="{F717E15C-C793-44E0-AD57-76FA884E48DD}" presName="hierChild3" presStyleCnt="0"/>
      <dgm:spPr/>
    </dgm:pt>
  </dgm:ptLst>
  <dgm:cxnLst>
    <dgm:cxn modelId="{B7250500-2B58-4485-8495-725C420FCF56}" type="presOf" srcId="{24DA7903-6E78-42F5-BFD3-5C7A4BB78E70}" destId="{898A62AD-A9A5-4559-83D0-5B96FA5D5692}" srcOrd="1" destOrd="0" presId="urn:microsoft.com/office/officeart/2005/8/layout/orgChart1"/>
    <dgm:cxn modelId="{F95C183D-0E9E-41AC-BA21-6F2DECCF56A9}" type="presOf" srcId="{6E87BBDE-A32E-4980-A035-0873482441F3}" destId="{70A31B38-E3DA-413A-A59F-1C50E6FEF1E9}" srcOrd="0" destOrd="0" presId="urn:microsoft.com/office/officeart/2005/8/layout/orgChart1"/>
    <dgm:cxn modelId="{BA3FA154-18DF-420D-89F9-56A44C1D2C87}" srcId="{F717E15C-C793-44E0-AD57-76FA884E48DD}" destId="{18FC471E-F3FF-4FCE-9641-D68E1AC7E54D}" srcOrd="0" destOrd="0" parTransId="{C64BAFA8-78C8-41EC-8CAF-74FB43DCF79E}" sibTransId="{5D079D01-C7C8-4C66-818D-BDAC3C47209C}"/>
    <dgm:cxn modelId="{F711D970-4425-4222-8FF6-C103A9C91040}" type="presOf" srcId="{D8674A78-7EE9-4C72-A5DD-482BA56CAF93}" destId="{FF0CF3EF-BAFC-47E2-A1FE-65189B325078}" srcOrd="1" destOrd="0" presId="urn:microsoft.com/office/officeart/2005/8/layout/orgChart1"/>
    <dgm:cxn modelId="{6D890A04-1E30-4CAC-98ED-C467CCB8165A}" type="presOf" srcId="{4BF8242B-055A-47FC-8EF6-D03705BA98AE}" destId="{AF6C6703-DE99-4533-A692-EB10567FC255}" srcOrd="0" destOrd="0" presId="urn:microsoft.com/office/officeart/2005/8/layout/orgChart1"/>
    <dgm:cxn modelId="{9D160176-F41B-4920-A4FF-3E703AA57B0B}" type="presOf" srcId="{F717E15C-C793-44E0-AD57-76FA884E48DD}" destId="{82F9DF0E-29AC-4690-BD45-18DDAA3B365C}" srcOrd="1" destOrd="0" presId="urn:microsoft.com/office/officeart/2005/8/layout/orgChart1"/>
    <dgm:cxn modelId="{F6E9A75F-586F-4C2E-A1E7-8A68A43E1101}" type="presOf" srcId="{28DC8FA1-690E-4448-A145-651F3E7249CC}" destId="{366FCBA8-B528-4DDF-B54C-9C1463E68C15}" srcOrd="0" destOrd="0" presId="urn:microsoft.com/office/officeart/2005/8/layout/orgChart1"/>
    <dgm:cxn modelId="{10E12B95-4C5B-491A-B438-78E3F1C71FEC}" type="presOf" srcId="{18FC471E-F3FF-4FCE-9641-D68E1AC7E54D}" destId="{5762005C-DC11-4892-9691-1E18BF9A0795}" srcOrd="0" destOrd="0" presId="urn:microsoft.com/office/officeart/2005/8/layout/orgChart1"/>
    <dgm:cxn modelId="{C58AD423-ED5E-4A5E-A47C-FB138FA8DD6B}" srcId="{F717E15C-C793-44E0-AD57-76FA884E48DD}" destId="{E8F6455B-9B50-494E-8FA6-E999222A656E}" srcOrd="4" destOrd="0" parTransId="{D3C7ED70-2BC2-459D-96B7-8B63A6597BAD}" sibTransId="{C78FBA86-A810-4658-A0D7-4D0DA46B85FD}"/>
    <dgm:cxn modelId="{E6138616-C2F7-4D4E-805B-3C153F35E731}" type="presOf" srcId="{0BB9805F-2912-42E4-A0FA-F9E17245B284}" destId="{55125E48-5DF0-489F-BC0D-E4E3F149136D}" srcOrd="1" destOrd="0" presId="urn:microsoft.com/office/officeart/2005/8/layout/orgChart1"/>
    <dgm:cxn modelId="{43195A0A-0125-44A3-BD6D-4D223A37837E}" type="presOf" srcId="{C64BAFA8-78C8-41EC-8CAF-74FB43DCF79E}" destId="{B807446D-198C-43DA-9F51-41803D6F4152}" srcOrd="0" destOrd="0" presId="urn:microsoft.com/office/officeart/2005/8/layout/orgChart1"/>
    <dgm:cxn modelId="{7ACC767C-3654-45CF-909D-A8A15AF8ECD2}" type="presOf" srcId="{24DA7903-6E78-42F5-BFD3-5C7A4BB78E70}" destId="{FD82E7D6-A13D-4DF0-91CC-769CBAA2BD6E}" srcOrd="0" destOrd="0" presId="urn:microsoft.com/office/officeart/2005/8/layout/orgChart1"/>
    <dgm:cxn modelId="{27FF439E-077E-4FC5-8FD2-1CCC5819B9E9}" srcId="{18FC471E-F3FF-4FCE-9641-D68E1AC7E54D}" destId="{D8674A78-7EE9-4C72-A5DD-482BA56CAF93}" srcOrd="0" destOrd="0" parTransId="{6421CC4A-F04D-4E40-BA61-3FDFA2A081F0}" sibTransId="{5E31870B-CB09-498E-B6AA-77B365145AB0}"/>
    <dgm:cxn modelId="{E4CF50B5-9C34-412C-A159-FF449B480454}" type="presOf" srcId="{D8674A78-7EE9-4C72-A5DD-482BA56CAF93}" destId="{501CCC10-A4A3-4BAD-8CEB-8FB3D51AC9CB}" srcOrd="0" destOrd="0" presId="urn:microsoft.com/office/officeart/2005/8/layout/orgChart1"/>
    <dgm:cxn modelId="{B25F10C1-CA4D-4D10-9033-E3D4416BA5FC}" type="presOf" srcId="{6E87BBDE-A32E-4980-A035-0873482441F3}" destId="{C8EBD106-103B-46C9-8224-0D09CCC5B342}" srcOrd="1" destOrd="0" presId="urn:microsoft.com/office/officeart/2005/8/layout/orgChart1"/>
    <dgm:cxn modelId="{B1A5748E-56A6-4351-979B-6D741FA7D759}" type="presOf" srcId="{0BB9805F-2912-42E4-A0FA-F9E17245B284}" destId="{10B6C8CA-787D-4FEC-9C59-99E88B077828}" srcOrd="0" destOrd="0" presId="urn:microsoft.com/office/officeart/2005/8/layout/orgChart1"/>
    <dgm:cxn modelId="{9E824608-D500-4806-A1D2-BEE810360A07}" type="presOf" srcId="{1057D60F-F1A7-40A6-8B6F-FC85A5C96772}" destId="{0F95EE28-2AA8-4111-B8A6-5E35DCFF2C64}" srcOrd="0" destOrd="0" presId="urn:microsoft.com/office/officeart/2005/8/layout/orgChart1"/>
    <dgm:cxn modelId="{2F3DD933-3914-4DE3-A706-8188F3CDA402}" type="presOf" srcId="{D3C7ED70-2BC2-459D-96B7-8B63A6597BAD}" destId="{792EA55F-A1BA-4999-9138-4E46FBEFE624}" srcOrd="0" destOrd="0" presId="urn:microsoft.com/office/officeart/2005/8/layout/orgChart1"/>
    <dgm:cxn modelId="{97A926E9-C887-428A-979B-0133843475E3}" srcId="{F717E15C-C793-44E0-AD57-76FA884E48DD}" destId="{6E87BBDE-A32E-4980-A035-0873482441F3}" srcOrd="3" destOrd="0" parTransId="{1057D60F-F1A7-40A6-8B6F-FC85A5C96772}" sibTransId="{964E1943-CC62-4A66-B9F1-F4043643142D}"/>
    <dgm:cxn modelId="{F8E2BAD8-CAC6-4D17-83B2-20D06B7265B9}" type="presOf" srcId="{78A06C6D-6B3B-4AC7-BBF5-D29C5875464D}" destId="{5A3B693D-D82B-4D5E-9213-A88C4C63DC7F}" srcOrd="0" destOrd="0" presId="urn:microsoft.com/office/officeart/2005/8/layout/orgChart1"/>
    <dgm:cxn modelId="{5EA04FEF-E584-460D-B3F1-C9EA83C17798}" srcId="{18FC471E-F3FF-4FCE-9641-D68E1AC7E54D}" destId="{F3F03C22-DFA9-4474-91B6-3A1CFE25BAA4}" srcOrd="1" destOrd="0" parTransId="{739D74B0-F8AF-498E-8E30-B081BF8CED0D}" sibTransId="{2E74FD84-A5E5-4339-ACE2-3D8DBE32D73D}"/>
    <dgm:cxn modelId="{BD5AB388-1BB6-4FD5-9B49-3E05B13E05B9}" type="presOf" srcId="{E8F6455B-9B50-494E-8FA6-E999222A656E}" destId="{7651E47C-1A92-4AD7-814D-085F5D445B52}" srcOrd="1" destOrd="0" presId="urn:microsoft.com/office/officeart/2005/8/layout/orgChart1"/>
    <dgm:cxn modelId="{8C7C8D45-C40D-4FED-947E-136023A780B5}" type="presOf" srcId="{739D74B0-F8AF-498E-8E30-B081BF8CED0D}" destId="{27A2CEF1-BA8C-413E-AA64-9CC779EF2645}" srcOrd="0" destOrd="0" presId="urn:microsoft.com/office/officeart/2005/8/layout/orgChart1"/>
    <dgm:cxn modelId="{CAFF6732-4810-4D63-9142-9630AFA42904}" type="presOf" srcId="{5F603899-8F60-41F5-9FF7-AA7DC3D456D1}" destId="{291015DE-7389-4B57-AF7C-8A63678ACFFB}" srcOrd="0" destOrd="0" presId="urn:microsoft.com/office/officeart/2005/8/layout/orgChart1"/>
    <dgm:cxn modelId="{1EBE4D05-AD19-40B6-BAFE-FD5AB4000493}" type="presOf" srcId="{E8F6455B-9B50-494E-8FA6-E999222A656E}" destId="{E83B3DCF-B106-41D7-AE0D-1517B3CCCEC1}" srcOrd="0" destOrd="0" presId="urn:microsoft.com/office/officeart/2005/8/layout/orgChart1"/>
    <dgm:cxn modelId="{A0A1C432-E1B0-4023-B554-ED5AB0520462}" srcId="{F717E15C-C793-44E0-AD57-76FA884E48DD}" destId="{0BB9805F-2912-42E4-A0FA-F9E17245B284}" srcOrd="1" destOrd="0" parTransId="{4BF8242B-055A-47FC-8EF6-D03705BA98AE}" sibTransId="{CACDF535-3377-4B9A-AE2A-477F7E6A65DF}"/>
    <dgm:cxn modelId="{D7B71933-8694-4BB7-A28D-A2C9FA6C2965}" type="presOf" srcId="{F3F03C22-DFA9-4474-91B6-3A1CFE25BAA4}" destId="{646FF329-1692-40C0-AD65-969DA40D09FF}" srcOrd="1" destOrd="0" presId="urn:microsoft.com/office/officeart/2005/8/layout/orgChart1"/>
    <dgm:cxn modelId="{73030EB4-F104-47D8-B660-3DDAEF16DAEC}" type="presOf" srcId="{18FC471E-F3FF-4FCE-9641-D68E1AC7E54D}" destId="{90454C03-3173-4459-A34B-FBB17841EE56}" srcOrd="1" destOrd="0" presId="urn:microsoft.com/office/officeart/2005/8/layout/orgChart1"/>
    <dgm:cxn modelId="{EB692D23-DF1A-462A-B04D-29D9AA92972A}" type="presOf" srcId="{F717E15C-C793-44E0-AD57-76FA884E48DD}" destId="{E1D241BD-EAB7-484C-8651-2A2A29B7E897}" srcOrd="0" destOrd="0" presId="urn:microsoft.com/office/officeart/2005/8/layout/orgChart1"/>
    <dgm:cxn modelId="{8800B425-FBCD-4D8D-BBE7-5CA5E341D9CC}" srcId="{F717E15C-C793-44E0-AD57-76FA884E48DD}" destId="{28DC8FA1-690E-4448-A145-651F3E7249CC}" srcOrd="2" destOrd="0" parTransId="{BFA0C41C-C646-4112-B70C-F483FEF2CE1D}" sibTransId="{5F9C09CD-95C3-4559-9EC6-3F8EF9DCA118}"/>
    <dgm:cxn modelId="{481AFBA4-1FC7-41FA-9576-20DB4DD8D6D2}" type="presOf" srcId="{28DC8FA1-690E-4448-A145-651F3E7249CC}" destId="{AB6B61A9-E6D7-41AB-98CC-DA7DD6E2D57D}" srcOrd="1" destOrd="0" presId="urn:microsoft.com/office/officeart/2005/8/layout/orgChart1"/>
    <dgm:cxn modelId="{4BB168CD-A66B-4AC7-BE52-97509085FF82}" type="presOf" srcId="{F3F03C22-DFA9-4474-91B6-3A1CFE25BAA4}" destId="{B76F4231-4702-4AC2-9F91-5A8B22439C46}" srcOrd="0" destOrd="0" presId="urn:microsoft.com/office/officeart/2005/8/layout/orgChart1"/>
    <dgm:cxn modelId="{4C9F4777-C16A-49AE-894B-1B8FC1C4D05B}" type="presOf" srcId="{6421CC4A-F04D-4E40-BA61-3FDFA2A081F0}" destId="{0A7AF31E-32BE-4F51-935E-B8985C536C93}" srcOrd="0" destOrd="0" presId="urn:microsoft.com/office/officeart/2005/8/layout/orgChart1"/>
    <dgm:cxn modelId="{5F2310FA-7055-4E7B-9591-3679E306BE39}" type="presOf" srcId="{BFA0C41C-C646-4112-B70C-F483FEF2CE1D}" destId="{9B73D995-78A1-403E-86C9-E7AAB8EF6F1B}" srcOrd="0" destOrd="0" presId="urn:microsoft.com/office/officeart/2005/8/layout/orgChart1"/>
    <dgm:cxn modelId="{CA99BA4C-A6E0-4C88-A006-5594808068F9}" srcId="{28DC8FA1-690E-4448-A145-651F3E7249CC}" destId="{24DA7903-6E78-42F5-BFD3-5C7A4BB78E70}" srcOrd="0" destOrd="0" parTransId="{78A06C6D-6B3B-4AC7-BBF5-D29C5875464D}" sibTransId="{09CE9EA1-9631-49F6-BDF0-039720B470CE}"/>
    <dgm:cxn modelId="{1B9CBEEB-E32D-4348-9F1D-5624F9678DDE}" srcId="{5F603899-8F60-41F5-9FF7-AA7DC3D456D1}" destId="{F717E15C-C793-44E0-AD57-76FA884E48DD}" srcOrd="0" destOrd="0" parTransId="{95C0E155-2185-4D62-BD87-580172D69ECF}" sibTransId="{951A50C1-81B8-4E6A-A4D5-09A95AF23375}"/>
    <dgm:cxn modelId="{B1D9DA86-2C5E-45A6-A3FE-3D03436073D6}" type="presParOf" srcId="{291015DE-7389-4B57-AF7C-8A63678ACFFB}" destId="{0FB3EF3C-9C52-4985-B08E-A19B4E3BE86A}" srcOrd="0" destOrd="0" presId="urn:microsoft.com/office/officeart/2005/8/layout/orgChart1"/>
    <dgm:cxn modelId="{F6721B8D-B443-4287-9346-3C96EA46BD31}" type="presParOf" srcId="{0FB3EF3C-9C52-4985-B08E-A19B4E3BE86A}" destId="{35087108-2795-41A3-93F5-FA124DE285D1}" srcOrd="0" destOrd="0" presId="urn:microsoft.com/office/officeart/2005/8/layout/orgChart1"/>
    <dgm:cxn modelId="{A90FCA99-166A-4137-8363-50FA7244A2D4}" type="presParOf" srcId="{35087108-2795-41A3-93F5-FA124DE285D1}" destId="{E1D241BD-EAB7-484C-8651-2A2A29B7E897}" srcOrd="0" destOrd="0" presId="urn:microsoft.com/office/officeart/2005/8/layout/orgChart1"/>
    <dgm:cxn modelId="{09D36EF4-34C1-4F75-8036-6F4AECC076F3}" type="presParOf" srcId="{35087108-2795-41A3-93F5-FA124DE285D1}" destId="{82F9DF0E-29AC-4690-BD45-18DDAA3B365C}" srcOrd="1" destOrd="0" presId="urn:microsoft.com/office/officeart/2005/8/layout/orgChart1"/>
    <dgm:cxn modelId="{7BAAD51A-1F3D-47A5-A9D8-B430CE341399}" type="presParOf" srcId="{0FB3EF3C-9C52-4985-B08E-A19B4E3BE86A}" destId="{DFB9E849-EC03-47E2-BA7D-5F5969832F25}" srcOrd="1" destOrd="0" presId="urn:microsoft.com/office/officeart/2005/8/layout/orgChart1"/>
    <dgm:cxn modelId="{77B75D42-9638-4EE4-AEF0-B446DBE1DA88}" type="presParOf" srcId="{DFB9E849-EC03-47E2-BA7D-5F5969832F25}" destId="{B807446D-198C-43DA-9F51-41803D6F4152}" srcOrd="0" destOrd="0" presId="urn:microsoft.com/office/officeart/2005/8/layout/orgChart1"/>
    <dgm:cxn modelId="{FEEA59BD-C169-4E02-A5BD-8354B61E3853}" type="presParOf" srcId="{DFB9E849-EC03-47E2-BA7D-5F5969832F25}" destId="{87259C8A-ADB3-49A5-B3B5-AEC2BBA4FE6F}" srcOrd="1" destOrd="0" presId="urn:microsoft.com/office/officeart/2005/8/layout/orgChart1"/>
    <dgm:cxn modelId="{F41A5EF9-8499-416F-9A6F-0D14F94AECAC}" type="presParOf" srcId="{87259C8A-ADB3-49A5-B3B5-AEC2BBA4FE6F}" destId="{B195F68A-E5C9-4ED6-9D8A-7D71A2F7DA72}" srcOrd="0" destOrd="0" presId="urn:microsoft.com/office/officeart/2005/8/layout/orgChart1"/>
    <dgm:cxn modelId="{9BEACA3F-9255-4272-AD9F-29716B0E3D48}" type="presParOf" srcId="{B195F68A-E5C9-4ED6-9D8A-7D71A2F7DA72}" destId="{5762005C-DC11-4892-9691-1E18BF9A0795}" srcOrd="0" destOrd="0" presId="urn:microsoft.com/office/officeart/2005/8/layout/orgChart1"/>
    <dgm:cxn modelId="{88F26DF1-4918-4AD1-82DF-D49139D8D0AA}" type="presParOf" srcId="{B195F68A-E5C9-4ED6-9D8A-7D71A2F7DA72}" destId="{90454C03-3173-4459-A34B-FBB17841EE56}" srcOrd="1" destOrd="0" presId="urn:microsoft.com/office/officeart/2005/8/layout/orgChart1"/>
    <dgm:cxn modelId="{8FD85635-0B3A-4265-A76D-4597B139447B}" type="presParOf" srcId="{87259C8A-ADB3-49A5-B3B5-AEC2BBA4FE6F}" destId="{775F336F-2F2F-4A47-AF7B-3E36ED13D3E1}" srcOrd="1" destOrd="0" presId="urn:microsoft.com/office/officeart/2005/8/layout/orgChart1"/>
    <dgm:cxn modelId="{EAC9E4DD-19FA-4558-8025-483EF553E526}" type="presParOf" srcId="{775F336F-2F2F-4A47-AF7B-3E36ED13D3E1}" destId="{0A7AF31E-32BE-4F51-935E-B8985C536C93}" srcOrd="0" destOrd="0" presId="urn:microsoft.com/office/officeart/2005/8/layout/orgChart1"/>
    <dgm:cxn modelId="{2B344C13-3EAD-4F23-90DA-D5735DC624B7}" type="presParOf" srcId="{775F336F-2F2F-4A47-AF7B-3E36ED13D3E1}" destId="{D995D237-C987-480F-BAA2-1C74E182C24D}" srcOrd="1" destOrd="0" presId="urn:microsoft.com/office/officeart/2005/8/layout/orgChart1"/>
    <dgm:cxn modelId="{C1CECAB5-6071-4D47-BF00-75D9E12B5AD4}" type="presParOf" srcId="{D995D237-C987-480F-BAA2-1C74E182C24D}" destId="{E1062598-FF37-480F-9E4A-B39FC65D8726}" srcOrd="0" destOrd="0" presId="urn:microsoft.com/office/officeart/2005/8/layout/orgChart1"/>
    <dgm:cxn modelId="{A789F91D-8225-4A17-99D7-8BBA736BAB63}" type="presParOf" srcId="{E1062598-FF37-480F-9E4A-B39FC65D8726}" destId="{501CCC10-A4A3-4BAD-8CEB-8FB3D51AC9CB}" srcOrd="0" destOrd="0" presId="urn:microsoft.com/office/officeart/2005/8/layout/orgChart1"/>
    <dgm:cxn modelId="{5EE95E2B-5075-4307-BE57-87E9C0BDF1A5}" type="presParOf" srcId="{E1062598-FF37-480F-9E4A-B39FC65D8726}" destId="{FF0CF3EF-BAFC-47E2-A1FE-65189B325078}" srcOrd="1" destOrd="0" presId="urn:microsoft.com/office/officeart/2005/8/layout/orgChart1"/>
    <dgm:cxn modelId="{F3B33F6A-8A4E-4A20-B8AA-D031450A2046}" type="presParOf" srcId="{D995D237-C987-480F-BAA2-1C74E182C24D}" destId="{008BA73A-1BDB-40C2-8F4C-D0FD053DB900}" srcOrd="1" destOrd="0" presId="urn:microsoft.com/office/officeart/2005/8/layout/orgChart1"/>
    <dgm:cxn modelId="{D6DADFAE-B1E3-459F-B4DC-5F935B6565FF}" type="presParOf" srcId="{D995D237-C987-480F-BAA2-1C74E182C24D}" destId="{2AC07F35-0C74-48E7-B401-8DC2CF267B06}" srcOrd="2" destOrd="0" presId="urn:microsoft.com/office/officeart/2005/8/layout/orgChart1"/>
    <dgm:cxn modelId="{C52052BB-5500-4FA2-814C-9687C49A2189}" type="presParOf" srcId="{775F336F-2F2F-4A47-AF7B-3E36ED13D3E1}" destId="{27A2CEF1-BA8C-413E-AA64-9CC779EF2645}" srcOrd="2" destOrd="0" presId="urn:microsoft.com/office/officeart/2005/8/layout/orgChart1"/>
    <dgm:cxn modelId="{D7A66153-EFFC-4DAE-9A10-F1FA217E589F}" type="presParOf" srcId="{775F336F-2F2F-4A47-AF7B-3E36ED13D3E1}" destId="{04E3EE51-AD11-4E73-96B4-DCD4D2F3D17C}" srcOrd="3" destOrd="0" presId="urn:microsoft.com/office/officeart/2005/8/layout/orgChart1"/>
    <dgm:cxn modelId="{2C20C21F-299C-4534-86E2-8522E896E059}" type="presParOf" srcId="{04E3EE51-AD11-4E73-96B4-DCD4D2F3D17C}" destId="{895B1064-43DA-4AE3-90BF-A7002E10C4FC}" srcOrd="0" destOrd="0" presId="urn:microsoft.com/office/officeart/2005/8/layout/orgChart1"/>
    <dgm:cxn modelId="{C9E9A1D2-5CF6-4371-AC7E-B18B34031F49}" type="presParOf" srcId="{895B1064-43DA-4AE3-90BF-A7002E10C4FC}" destId="{B76F4231-4702-4AC2-9F91-5A8B22439C46}" srcOrd="0" destOrd="0" presId="urn:microsoft.com/office/officeart/2005/8/layout/orgChart1"/>
    <dgm:cxn modelId="{651710FF-C0F1-45AA-AA83-64DBC394C70C}" type="presParOf" srcId="{895B1064-43DA-4AE3-90BF-A7002E10C4FC}" destId="{646FF329-1692-40C0-AD65-969DA40D09FF}" srcOrd="1" destOrd="0" presId="urn:microsoft.com/office/officeart/2005/8/layout/orgChart1"/>
    <dgm:cxn modelId="{130E17A1-C778-4C6A-9184-A96D33930B8B}" type="presParOf" srcId="{04E3EE51-AD11-4E73-96B4-DCD4D2F3D17C}" destId="{3E7891CC-61F2-4B2C-8789-33F609590463}" srcOrd="1" destOrd="0" presId="urn:microsoft.com/office/officeart/2005/8/layout/orgChart1"/>
    <dgm:cxn modelId="{5FD59A28-8D17-4F4A-8175-685AF13B4CAB}" type="presParOf" srcId="{04E3EE51-AD11-4E73-96B4-DCD4D2F3D17C}" destId="{3840E7DC-502D-4969-A5D8-1A5DB693F255}" srcOrd="2" destOrd="0" presId="urn:microsoft.com/office/officeart/2005/8/layout/orgChart1"/>
    <dgm:cxn modelId="{898523BA-4F96-4625-A5B5-D6ED76A5630A}" type="presParOf" srcId="{87259C8A-ADB3-49A5-B3B5-AEC2BBA4FE6F}" destId="{CBA68182-266F-47E2-8F77-7591C8F9B2F5}" srcOrd="2" destOrd="0" presId="urn:microsoft.com/office/officeart/2005/8/layout/orgChart1"/>
    <dgm:cxn modelId="{DCC93837-1259-4CD3-8A4C-C302DD3EB94A}" type="presParOf" srcId="{DFB9E849-EC03-47E2-BA7D-5F5969832F25}" destId="{AF6C6703-DE99-4533-A692-EB10567FC255}" srcOrd="2" destOrd="0" presId="urn:microsoft.com/office/officeart/2005/8/layout/orgChart1"/>
    <dgm:cxn modelId="{4C9EB1CE-82D2-497D-918A-87200306AD2D}" type="presParOf" srcId="{DFB9E849-EC03-47E2-BA7D-5F5969832F25}" destId="{11EFEF6F-0ED8-4817-85D8-C1B70277067C}" srcOrd="3" destOrd="0" presId="urn:microsoft.com/office/officeart/2005/8/layout/orgChart1"/>
    <dgm:cxn modelId="{F278BDD7-48CC-4D7C-89E7-862CFE554EF1}" type="presParOf" srcId="{11EFEF6F-0ED8-4817-85D8-C1B70277067C}" destId="{0445A762-72F1-4EB6-BB2A-88C6176D2588}" srcOrd="0" destOrd="0" presId="urn:microsoft.com/office/officeart/2005/8/layout/orgChart1"/>
    <dgm:cxn modelId="{4B3C90AC-2206-4171-B72F-694DAD2A7C83}" type="presParOf" srcId="{0445A762-72F1-4EB6-BB2A-88C6176D2588}" destId="{10B6C8CA-787D-4FEC-9C59-99E88B077828}" srcOrd="0" destOrd="0" presId="urn:microsoft.com/office/officeart/2005/8/layout/orgChart1"/>
    <dgm:cxn modelId="{4D871E8E-98F1-4E55-AC71-0F83A1AFBF13}" type="presParOf" srcId="{0445A762-72F1-4EB6-BB2A-88C6176D2588}" destId="{55125E48-5DF0-489F-BC0D-E4E3F149136D}" srcOrd="1" destOrd="0" presId="urn:microsoft.com/office/officeart/2005/8/layout/orgChart1"/>
    <dgm:cxn modelId="{8AE77F31-A914-470F-AEED-89F7617C78B1}" type="presParOf" srcId="{11EFEF6F-0ED8-4817-85D8-C1B70277067C}" destId="{D8032457-1776-44B2-8BB0-E802A951C1DD}" srcOrd="1" destOrd="0" presId="urn:microsoft.com/office/officeart/2005/8/layout/orgChart1"/>
    <dgm:cxn modelId="{60C88874-B10B-42E9-A4B5-C55B422708C1}" type="presParOf" srcId="{11EFEF6F-0ED8-4817-85D8-C1B70277067C}" destId="{03ED566C-1FA9-4CF6-86D8-5C6F08F7761A}" srcOrd="2" destOrd="0" presId="urn:microsoft.com/office/officeart/2005/8/layout/orgChart1"/>
    <dgm:cxn modelId="{76118E9C-3264-4354-AE1D-619603E56744}" type="presParOf" srcId="{DFB9E849-EC03-47E2-BA7D-5F5969832F25}" destId="{9B73D995-78A1-403E-86C9-E7AAB8EF6F1B}" srcOrd="4" destOrd="0" presId="urn:microsoft.com/office/officeart/2005/8/layout/orgChart1"/>
    <dgm:cxn modelId="{D99733BE-27AA-43B3-82C1-B775B2A56839}" type="presParOf" srcId="{DFB9E849-EC03-47E2-BA7D-5F5969832F25}" destId="{750A497B-88CA-460C-9723-3F93DC22DCAF}" srcOrd="5" destOrd="0" presId="urn:microsoft.com/office/officeart/2005/8/layout/orgChart1"/>
    <dgm:cxn modelId="{AAC07903-0616-443B-A915-723B31FD86F1}" type="presParOf" srcId="{750A497B-88CA-460C-9723-3F93DC22DCAF}" destId="{F866C231-ECE1-47BA-857F-35FA08114446}" srcOrd="0" destOrd="0" presId="urn:microsoft.com/office/officeart/2005/8/layout/orgChart1"/>
    <dgm:cxn modelId="{E8323540-FB7E-4905-A1E8-B20FA019DE1D}" type="presParOf" srcId="{F866C231-ECE1-47BA-857F-35FA08114446}" destId="{366FCBA8-B528-4DDF-B54C-9C1463E68C15}" srcOrd="0" destOrd="0" presId="urn:microsoft.com/office/officeart/2005/8/layout/orgChart1"/>
    <dgm:cxn modelId="{8540BA5B-8D2F-4562-B358-E73376E945B2}" type="presParOf" srcId="{F866C231-ECE1-47BA-857F-35FA08114446}" destId="{AB6B61A9-E6D7-41AB-98CC-DA7DD6E2D57D}" srcOrd="1" destOrd="0" presId="urn:microsoft.com/office/officeart/2005/8/layout/orgChart1"/>
    <dgm:cxn modelId="{982DCF37-D83F-4100-867B-C65277C3A548}" type="presParOf" srcId="{750A497B-88CA-460C-9723-3F93DC22DCAF}" destId="{C0410A67-C588-4B42-8DA2-F2D2838CEEB9}" srcOrd="1" destOrd="0" presId="urn:microsoft.com/office/officeart/2005/8/layout/orgChart1"/>
    <dgm:cxn modelId="{06E7393B-0062-4787-93E3-207A10051CA7}" type="presParOf" srcId="{C0410A67-C588-4B42-8DA2-F2D2838CEEB9}" destId="{5A3B693D-D82B-4D5E-9213-A88C4C63DC7F}" srcOrd="0" destOrd="0" presId="urn:microsoft.com/office/officeart/2005/8/layout/orgChart1"/>
    <dgm:cxn modelId="{E45F0660-3126-4321-AC97-258FE6EBF9B6}" type="presParOf" srcId="{C0410A67-C588-4B42-8DA2-F2D2838CEEB9}" destId="{E9052362-7DCE-433B-B655-411E9D4FB6EE}" srcOrd="1" destOrd="0" presId="urn:microsoft.com/office/officeart/2005/8/layout/orgChart1"/>
    <dgm:cxn modelId="{04FA032A-C445-4EDE-8788-78AF295C129E}" type="presParOf" srcId="{E9052362-7DCE-433B-B655-411E9D4FB6EE}" destId="{5E413FCA-4F20-4B57-B5E4-C384CF33B200}" srcOrd="0" destOrd="0" presId="urn:microsoft.com/office/officeart/2005/8/layout/orgChart1"/>
    <dgm:cxn modelId="{32207403-887D-407E-9107-5995AAFF9793}" type="presParOf" srcId="{5E413FCA-4F20-4B57-B5E4-C384CF33B200}" destId="{FD82E7D6-A13D-4DF0-91CC-769CBAA2BD6E}" srcOrd="0" destOrd="0" presId="urn:microsoft.com/office/officeart/2005/8/layout/orgChart1"/>
    <dgm:cxn modelId="{89A53944-8B5F-47B6-BAAA-C75530F64154}" type="presParOf" srcId="{5E413FCA-4F20-4B57-B5E4-C384CF33B200}" destId="{898A62AD-A9A5-4559-83D0-5B96FA5D5692}" srcOrd="1" destOrd="0" presId="urn:microsoft.com/office/officeart/2005/8/layout/orgChart1"/>
    <dgm:cxn modelId="{D4186733-F9E2-4864-B1A9-B1C91515A0E6}" type="presParOf" srcId="{E9052362-7DCE-433B-B655-411E9D4FB6EE}" destId="{BED8C2ED-75F3-4895-BC7B-2F7D079B10CF}" srcOrd="1" destOrd="0" presId="urn:microsoft.com/office/officeart/2005/8/layout/orgChart1"/>
    <dgm:cxn modelId="{7E6DC5AB-FB1B-4355-9E11-4561D92119D5}" type="presParOf" srcId="{E9052362-7DCE-433B-B655-411E9D4FB6EE}" destId="{B1503D00-B5C0-4C3B-A926-EFF8172A59F9}" srcOrd="2" destOrd="0" presId="urn:microsoft.com/office/officeart/2005/8/layout/orgChart1"/>
    <dgm:cxn modelId="{C165D5C2-C01F-41DF-B66F-1ED2CEEF0C29}" type="presParOf" srcId="{750A497B-88CA-460C-9723-3F93DC22DCAF}" destId="{B1F1D6C4-C574-4856-B139-4FE67EA55A0F}" srcOrd="2" destOrd="0" presId="urn:microsoft.com/office/officeart/2005/8/layout/orgChart1"/>
    <dgm:cxn modelId="{77AFF7FE-9669-40DE-9339-EC005B257088}" type="presParOf" srcId="{DFB9E849-EC03-47E2-BA7D-5F5969832F25}" destId="{0F95EE28-2AA8-4111-B8A6-5E35DCFF2C64}" srcOrd="6" destOrd="0" presId="urn:microsoft.com/office/officeart/2005/8/layout/orgChart1"/>
    <dgm:cxn modelId="{545F93BC-D496-41F8-A5A2-18B4915F583F}" type="presParOf" srcId="{DFB9E849-EC03-47E2-BA7D-5F5969832F25}" destId="{F8C0D7E0-E5C6-4900-9979-F068C3589D4B}" srcOrd="7" destOrd="0" presId="urn:microsoft.com/office/officeart/2005/8/layout/orgChart1"/>
    <dgm:cxn modelId="{45746D88-D7C8-47E4-8794-D274FC90096E}" type="presParOf" srcId="{F8C0D7E0-E5C6-4900-9979-F068C3589D4B}" destId="{F305F513-D50F-4E0A-B079-3ED2E102BFF2}" srcOrd="0" destOrd="0" presId="urn:microsoft.com/office/officeart/2005/8/layout/orgChart1"/>
    <dgm:cxn modelId="{71614415-CCFB-4F14-8CCC-74C480117370}" type="presParOf" srcId="{F305F513-D50F-4E0A-B079-3ED2E102BFF2}" destId="{70A31B38-E3DA-413A-A59F-1C50E6FEF1E9}" srcOrd="0" destOrd="0" presId="urn:microsoft.com/office/officeart/2005/8/layout/orgChart1"/>
    <dgm:cxn modelId="{5BC087C0-26F0-4201-9E9F-254B0FC39483}" type="presParOf" srcId="{F305F513-D50F-4E0A-B079-3ED2E102BFF2}" destId="{C8EBD106-103B-46C9-8224-0D09CCC5B342}" srcOrd="1" destOrd="0" presId="urn:microsoft.com/office/officeart/2005/8/layout/orgChart1"/>
    <dgm:cxn modelId="{3C425044-FC3F-4B7B-8AEC-04BAA2FE79B7}" type="presParOf" srcId="{F8C0D7E0-E5C6-4900-9979-F068C3589D4B}" destId="{477F1180-90FB-48AE-B10C-DD1BA01BC35E}" srcOrd="1" destOrd="0" presId="urn:microsoft.com/office/officeart/2005/8/layout/orgChart1"/>
    <dgm:cxn modelId="{29DB7FFA-88BC-414F-A34A-F195ACB2568E}" type="presParOf" srcId="{F8C0D7E0-E5C6-4900-9979-F068C3589D4B}" destId="{4A53FEFB-7CB4-42A9-8AF6-75EACCEF12A0}" srcOrd="2" destOrd="0" presId="urn:microsoft.com/office/officeart/2005/8/layout/orgChart1"/>
    <dgm:cxn modelId="{CC271C30-AE3E-4814-8D97-8861F1A872F2}" type="presParOf" srcId="{DFB9E849-EC03-47E2-BA7D-5F5969832F25}" destId="{792EA55F-A1BA-4999-9138-4E46FBEFE624}" srcOrd="8" destOrd="0" presId="urn:microsoft.com/office/officeart/2005/8/layout/orgChart1"/>
    <dgm:cxn modelId="{08392924-3C02-405B-8E5D-58E8B9B5ED30}" type="presParOf" srcId="{DFB9E849-EC03-47E2-BA7D-5F5969832F25}" destId="{15EF0B39-C34C-43A6-AD36-5D69847148EF}" srcOrd="9" destOrd="0" presId="urn:microsoft.com/office/officeart/2005/8/layout/orgChart1"/>
    <dgm:cxn modelId="{92FEC04F-F8A5-424D-AF94-B357EFA7E8B2}" type="presParOf" srcId="{15EF0B39-C34C-43A6-AD36-5D69847148EF}" destId="{9077306B-219C-4AB9-8BDB-769F4676B982}" srcOrd="0" destOrd="0" presId="urn:microsoft.com/office/officeart/2005/8/layout/orgChart1"/>
    <dgm:cxn modelId="{FDDAA832-F545-4C19-BB12-38E2CD14156D}" type="presParOf" srcId="{9077306B-219C-4AB9-8BDB-769F4676B982}" destId="{E83B3DCF-B106-41D7-AE0D-1517B3CCCEC1}" srcOrd="0" destOrd="0" presId="urn:microsoft.com/office/officeart/2005/8/layout/orgChart1"/>
    <dgm:cxn modelId="{882BE21C-B79F-4845-811B-C3B8768411AD}" type="presParOf" srcId="{9077306B-219C-4AB9-8BDB-769F4676B982}" destId="{7651E47C-1A92-4AD7-814D-085F5D445B52}" srcOrd="1" destOrd="0" presId="urn:microsoft.com/office/officeart/2005/8/layout/orgChart1"/>
    <dgm:cxn modelId="{EA563607-9D9A-47AC-A3DF-179DC83BBBA9}" type="presParOf" srcId="{15EF0B39-C34C-43A6-AD36-5D69847148EF}" destId="{6A8FD116-4E6E-46A2-B492-A716FB1A2CDB}" srcOrd="1" destOrd="0" presId="urn:microsoft.com/office/officeart/2005/8/layout/orgChart1"/>
    <dgm:cxn modelId="{5CB01AC7-7C81-48C1-BCF8-DA8CF309FB8B}" type="presParOf" srcId="{15EF0B39-C34C-43A6-AD36-5D69847148EF}" destId="{8B86E347-9EF2-40DA-B329-6D1475FAC381}" srcOrd="2" destOrd="0" presId="urn:microsoft.com/office/officeart/2005/8/layout/orgChart1"/>
    <dgm:cxn modelId="{743E95E3-928D-4DD7-9B8C-77DF3B3E7BF6}" type="presParOf" srcId="{0FB3EF3C-9C52-4985-B08E-A19B4E3BE86A}" destId="{274D367B-2924-43BA-99C1-809D7A2235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EA55F-A1BA-4999-9138-4E46FBEFE624}">
      <dsp:nvSpPr>
        <dsp:cNvPr id="0" name=""/>
        <dsp:cNvSpPr/>
      </dsp:nvSpPr>
      <dsp:spPr>
        <a:xfrm>
          <a:off x="5678714" y="971709"/>
          <a:ext cx="4751352" cy="304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3"/>
              </a:lnTo>
              <a:lnTo>
                <a:pt x="4751352" y="152123"/>
              </a:lnTo>
              <a:lnTo>
                <a:pt x="4751352" y="3042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5EE28-2AA8-4111-B8A6-5E35DCFF2C64}">
      <dsp:nvSpPr>
        <dsp:cNvPr id="0" name=""/>
        <dsp:cNvSpPr/>
      </dsp:nvSpPr>
      <dsp:spPr>
        <a:xfrm>
          <a:off x="5678714" y="971709"/>
          <a:ext cx="2560647" cy="304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3"/>
              </a:lnTo>
              <a:lnTo>
                <a:pt x="2560647" y="152123"/>
              </a:lnTo>
              <a:lnTo>
                <a:pt x="2560647" y="3042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B693D-D82B-4D5E-9213-A88C4C63DC7F}">
      <dsp:nvSpPr>
        <dsp:cNvPr id="0" name=""/>
        <dsp:cNvSpPr/>
      </dsp:nvSpPr>
      <dsp:spPr>
        <a:xfrm>
          <a:off x="4375285" y="2794993"/>
          <a:ext cx="432866" cy="809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484"/>
              </a:lnTo>
              <a:lnTo>
                <a:pt x="432866" y="809484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3D995-78A1-403E-86C9-E7AAB8EF6F1B}">
      <dsp:nvSpPr>
        <dsp:cNvPr id="0" name=""/>
        <dsp:cNvSpPr/>
      </dsp:nvSpPr>
      <dsp:spPr>
        <a:xfrm>
          <a:off x="5529596" y="971709"/>
          <a:ext cx="149117" cy="304246"/>
        </a:xfrm>
        <a:custGeom>
          <a:avLst/>
          <a:gdLst/>
          <a:ahLst/>
          <a:cxnLst/>
          <a:rect l="0" t="0" r="0" b="0"/>
          <a:pathLst>
            <a:path>
              <a:moveTo>
                <a:pt x="149117" y="0"/>
              </a:moveTo>
              <a:lnTo>
                <a:pt x="149117" y="152123"/>
              </a:lnTo>
              <a:lnTo>
                <a:pt x="0" y="152123"/>
              </a:lnTo>
              <a:lnTo>
                <a:pt x="0" y="3042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C6703-DE99-4533-A692-EB10567FC255}">
      <dsp:nvSpPr>
        <dsp:cNvPr id="0" name=""/>
        <dsp:cNvSpPr/>
      </dsp:nvSpPr>
      <dsp:spPr>
        <a:xfrm>
          <a:off x="3058064" y="971709"/>
          <a:ext cx="2620649" cy="304246"/>
        </a:xfrm>
        <a:custGeom>
          <a:avLst/>
          <a:gdLst/>
          <a:ahLst/>
          <a:cxnLst/>
          <a:rect l="0" t="0" r="0" b="0"/>
          <a:pathLst>
            <a:path>
              <a:moveTo>
                <a:pt x="2620649" y="0"/>
              </a:moveTo>
              <a:lnTo>
                <a:pt x="2620649" y="152123"/>
              </a:lnTo>
              <a:lnTo>
                <a:pt x="0" y="152123"/>
              </a:lnTo>
              <a:lnTo>
                <a:pt x="0" y="3042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2CEF1-BA8C-413E-AA64-9CC779EF2645}">
      <dsp:nvSpPr>
        <dsp:cNvPr id="0" name=""/>
        <dsp:cNvSpPr/>
      </dsp:nvSpPr>
      <dsp:spPr>
        <a:xfrm>
          <a:off x="206120" y="3212369"/>
          <a:ext cx="303883" cy="231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9325"/>
              </a:lnTo>
              <a:lnTo>
                <a:pt x="303883" y="2319325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AF31E-32BE-4F51-935E-B8985C536C93}">
      <dsp:nvSpPr>
        <dsp:cNvPr id="0" name=""/>
        <dsp:cNvSpPr/>
      </dsp:nvSpPr>
      <dsp:spPr>
        <a:xfrm>
          <a:off x="206120" y="3212369"/>
          <a:ext cx="303883" cy="862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433"/>
              </a:lnTo>
              <a:lnTo>
                <a:pt x="303883" y="86243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7446D-198C-43DA-9F51-41803D6F4152}">
      <dsp:nvSpPr>
        <dsp:cNvPr id="0" name=""/>
        <dsp:cNvSpPr/>
      </dsp:nvSpPr>
      <dsp:spPr>
        <a:xfrm>
          <a:off x="1016476" y="971709"/>
          <a:ext cx="4662237" cy="304246"/>
        </a:xfrm>
        <a:custGeom>
          <a:avLst/>
          <a:gdLst/>
          <a:ahLst/>
          <a:cxnLst/>
          <a:rect l="0" t="0" r="0" b="0"/>
          <a:pathLst>
            <a:path>
              <a:moveTo>
                <a:pt x="4662237" y="0"/>
              </a:moveTo>
              <a:lnTo>
                <a:pt x="4662237" y="152123"/>
              </a:lnTo>
              <a:lnTo>
                <a:pt x="0" y="152123"/>
              </a:lnTo>
              <a:lnTo>
                <a:pt x="0" y="3042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241BD-EAB7-484C-8651-2A2A29B7E897}">
      <dsp:nvSpPr>
        <dsp:cNvPr id="0" name=""/>
        <dsp:cNvSpPr/>
      </dsp:nvSpPr>
      <dsp:spPr>
        <a:xfrm>
          <a:off x="4954317" y="247313"/>
          <a:ext cx="1448793" cy="724396"/>
        </a:xfrm>
        <a:prstGeom prst="rect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Conocimiento didáctico del contenido (CDC).</a:t>
          </a:r>
          <a:endParaRPr lang="es-ES" sz="1400" kern="1200" dirty="0"/>
        </a:p>
      </dsp:txBody>
      <dsp:txXfrm>
        <a:off x="4954317" y="247313"/>
        <a:ext cx="1448793" cy="724396"/>
      </dsp:txXfrm>
    </dsp:sp>
    <dsp:sp modelId="{5762005C-DC11-4892-9691-1E18BF9A0795}">
      <dsp:nvSpPr>
        <dsp:cNvPr id="0" name=""/>
        <dsp:cNvSpPr/>
      </dsp:nvSpPr>
      <dsp:spPr>
        <a:xfrm>
          <a:off x="3531" y="1275956"/>
          <a:ext cx="2025890" cy="1936413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Menciona el encabezamiento de cada categoría como lo son: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-Conocimiento del contenido.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-Conocimiento pedagógico general.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-Conocimiento del currículo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-Conocimiento de la comprensión de ciencias a los estudiantes.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-Conocimiento de evaluación de las ciencias</a:t>
          </a:r>
          <a:r>
            <a:rPr lang="es-ES" sz="800" kern="1200" dirty="0" smtClean="0"/>
            <a:t>.</a:t>
          </a:r>
          <a:endParaRPr lang="es-ES" sz="800" kern="1200" dirty="0"/>
        </a:p>
      </dsp:txBody>
      <dsp:txXfrm>
        <a:off x="3531" y="1275956"/>
        <a:ext cx="2025890" cy="1936413"/>
      </dsp:txXfrm>
    </dsp:sp>
    <dsp:sp modelId="{501CCC10-A4A3-4BAD-8CEB-8FB3D51AC9CB}">
      <dsp:nvSpPr>
        <dsp:cNvPr id="0" name=""/>
        <dsp:cNvSpPr/>
      </dsp:nvSpPr>
      <dsp:spPr>
        <a:xfrm>
          <a:off x="510003" y="3516615"/>
          <a:ext cx="1434102" cy="1116374"/>
        </a:xfrm>
        <a:prstGeom prst="rect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Los seres vivos y los ecosistemas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Este capitulo ofrece recomendaciones sobre conocimiento básico de como funcionan e interactúan entre si </a:t>
          </a:r>
          <a:endParaRPr lang="es-ES" sz="1200" kern="1200" dirty="0"/>
        </a:p>
      </dsp:txBody>
      <dsp:txXfrm>
        <a:off x="510003" y="3516615"/>
        <a:ext cx="1434102" cy="1116374"/>
      </dsp:txXfrm>
    </dsp:sp>
    <dsp:sp modelId="{B76F4231-4702-4AC2-9F91-5A8B22439C46}">
      <dsp:nvSpPr>
        <dsp:cNvPr id="0" name=""/>
        <dsp:cNvSpPr/>
      </dsp:nvSpPr>
      <dsp:spPr>
        <a:xfrm>
          <a:off x="510003" y="4937237"/>
          <a:ext cx="1448793" cy="1188915"/>
        </a:xfrm>
        <a:prstGeom prst="rect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¿Cómo ayudar al niño a aprender ciencias?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Una de las mejores maneras es observar sin sobresaturar al niño de información</a:t>
          </a:r>
          <a:r>
            <a:rPr lang="es-ES" sz="900" kern="1200" dirty="0" smtClean="0"/>
            <a:t>.</a:t>
          </a:r>
          <a:endParaRPr lang="es-ES" sz="900" kern="1200" dirty="0"/>
        </a:p>
      </dsp:txBody>
      <dsp:txXfrm>
        <a:off x="510003" y="4937237"/>
        <a:ext cx="1448793" cy="1188915"/>
      </dsp:txXfrm>
    </dsp:sp>
    <dsp:sp modelId="{10B6C8CA-787D-4FEC-9C59-99E88B077828}">
      <dsp:nvSpPr>
        <dsp:cNvPr id="0" name=""/>
        <dsp:cNvSpPr/>
      </dsp:nvSpPr>
      <dsp:spPr>
        <a:xfrm>
          <a:off x="2333668" y="1275956"/>
          <a:ext cx="1448793" cy="3069825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Las competencias de unidad de aprendizajes son: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Utiliza metodologías actualizadas.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Incorpora recursos para que los alumnos reconozcan el conocimiento científico.</a:t>
          </a:r>
          <a:endParaRPr lang="es-ES" sz="1400" kern="1200" dirty="0"/>
        </a:p>
      </dsp:txBody>
      <dsp:txXfrm>
        <a:off x="2333668" y="1275956"/>
        <a:ext cx="1448793" cy="3069825"/>
      </dsp:txXfrm>
    </dsp:sp>
    <dsp:sp modelId="{366FCBA8-B528-4DDF-B54C-9C1463E68C15}">
      <dsp:nvSpPr>
        <dsp:cNvPr id="0" name=""/>
        <dsp:cNvSpPr/>
      </dsp:nvSpPr>
      <dsp:spPr>
        <a:xfrm>
          <a:off x="4086707" y="1275956"/>
          <a:ext cx="2885778" cy="1519037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El concepto de biodiversidad: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En esta se explican cuatro perspectivas como lo es la biología, comprender el recurso, verlo como una forma particular de ver el mundo y como un concepto que se ve en la vía cultural</a:t>
          </a:r>
          <a:r>
            <a:rPr lang="es-ES" sz="800" kern="1200" dirty="0" smtClean="0"/>
            <a:t>.</a:t>
          </a:r>
          <a:endParaRPr lang="es-ES" sz="800" kern="1200" dirty="0"/>
        </a:p>
      </dsp:txBody>
      <dsp:txXfrm>
        <a:off x="4086707" y="1275956"/>
        <a:ext cx="2885778" cy="1519037"/>
      </dsp:txXfrm>
    </dsp:sp>
    <dsp:sp modelId="{FD82E7D6-A13D-4DF0-91CC-769CBAA2BD6E}">
      <dsp:nvSpPr>
        <dsp:cNvPr id="0" name=""/>
        <dsp:cNvSpPr/>
      </dsp:nvSpPr>
      <dsp:spPr>
        <a:xfrm>
          <a:off x="4808152" y="3099240"/>
          <a:ext cx="2056605" cy="1010475"/>
        </a:xfrm>
        <a:prstGeom prst="rect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Conclusión: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El diseño de la unidad didactica se constituye en una estrategia valiosa para aportar en la configuración del conocimiento </a:t>
          </a:r>
          <a:r>
            <a:rPr lang="es-ES" sz="1100" kern="1200" dirty="0" err="1" smtClean="0"/>
            <a:t>didactico</a:t>
          </a:r>
          <a:r>
            <a:rPr lang="es-ES" sz="1100" kern="1200" dirty="0" smtClean="0"/>
            <a:t> del contenido </a:t>
          </a:r>
          <a:endParaRPr lang="es-ES" sz="1100" kern="1200" dirty="0"/>
        </a:p>
      </dsp:txBody>
      <dsp:txXfrm>
        <a:off x="4808152" y="3099240"/>
        <a:ext cx="2056605" cy="1010475"/>
      </dsp:txXfrm>
    </dsp:sp>
    <dsp:sp modelId="{70A31B38-E3DA-413A-A59F-1C50E6FEF1E9}">
      <dsp:nvSpPr>
        <dsp:cNvPr id="0" name=""/>
        <dsp:cNvSpPr/>
      </dsp:nvSpPr>
      <dsp:spPr>
        <a:xfrm>
          <a:off x="7276732" y="1275956"/>
          <a:ext cx="1925257" cy="1546108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Metodología: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Va desde la planeación de su practica atravez del diseño de una unidad didactica se realiza en el plano de paradigma de investigación interpretativa</a:t>
          </a:r>
          <a:r>
            <a:rPr lang="es-ES" sz="1100" kern="1200" dirty="0" smtClean="0"/>
            <a:t>.</a:t>
          </a:r>
          <a:endParaRPr lang="es-ES" sz="1100" kern="1200" dirty="0"/>
        </a:p>
      </dsp:txBody>
      <dsp:txXfrm>
        <a:off x="7276732" y="1275956"/>
        <a:ext cx="1925257" cy="1546108"/>
      </dsp:txXfrm>
    </dsp:sp>
    <dsp:sp modelId="{E83B3DCF-B106-41D7-AE0D-1517B3CCCEC1}">
      <dsp:nvSpPr>
        <dsp:cNvPr id="0" name=""/>
        <dsp:cNvSpPr/>
      </dsp:nvSpPr>
      <dsp:spPr>
        <a:xfrm>
          <a:off x="9506236" y="1275956"/>
          <a:ext cx="1847660" cy="1336504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Resultado: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 evidencia atravez del diseño de una unidad didactica que se define como el saber declarativo del profesor.</a:t>
          </a:r>
          <a:endParaRPr lang="es-ES" sz="1400" kern="1200" dirty="0"/>
        </a:p>
      </dsp:txBody>
      <dsp:txXfrm>
        <a:off x="9506236" y="1275956"/>
        <a:ext cx="1847660" cy="1336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8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4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4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9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3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6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261D-CF4B-4FE9-AEAD-B599DF645268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8BC37-9A54-4C6E-A405-0698FD706C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Edwardian Script ITC" panose="030303020407070D0804" pitchFamily="66" charset="0"/>
              </a:rPr>
              <a:t>Conocimiento didáctico del contenido.</a:t>
            </a:r>
            <a:endParaRPr lang="en-US" dirty="0">
              <a:latin typeface="Edwardian Script ITC" panose="030303020407070D08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3600" dirty="0" smtClean="0">
                <a:latin typeface="Edwardian Script ITC" panose="030303020407070D0804" pitchFamily="66" charset="0"/>
              </a:rPr>
              <a:t>Maestra: </a:t>
            </a:r>
            <a:r>
              <a:rPr lang="es-MX" sz="4300" dirty="0" err="1" smtClean="0">
                <a:latin typeface="Edwardian Script ITC" panose="030303020407070D0804" pitchFamily="66" charset="0"/>
              </a:rPr>
              <a:t>yixie</a:t>
            </a:r>
            <a:r>
              <a:rPr lang="es-MX" sz="4300" dirty="0" smtClean="0">
                <a:latin typeface="Edwardian Script ITC" panose="030303020407070D0804" pitchFamily="66" charset="0"/>
              </a:rPr>
              <a:t> </a:t>
            </a:r>
            <a:r>
              <a:rPr lang="es-MX" sz="4300" dirty="0" err="1" smtClean="0">
                <a:latin typeface="Edwardian Script ITC" panose="030303020407070D0804" pitchFamily="66" charset="0"/>
              </a:rPr>
              <a:t>karelia</a:t>
            </a:r>
            <a:r>
              <a:rPr lang="es-MX" sz="4300" dirty="0" smtClean="0">
                <a:latin typeface="Edwardian Script ITC" panose="030303020407070D0804" pitchFamily="66" charset="0"/>
              </a:rPr>
              <a:t> laguna </a:t>
            </a:r>
            <a:r>
              <a:rPr lang="es-MX" sz="4300" dirty="0" err="1" smtClean="0">
                <a:latin typeface="Edwardian Script ITC" panose="030303020407070D0804" pitchFamily="66" charset="0"/>
              </a:rPr>
              <a:t>montañez</a:t>
            </a:r>
            <a:endParaRPr lang="es-MX" sz="4300" dirty="0" smtClean="0">
              <a:latin typeface="Edwardian Script ITC" panose="030303020407070D0804" pitchFamily="66" charset="0"/>
            </a:endParaRPr>
          </a:p>
          <a:p>
            <a:r>
              <a:rPr lang="es-MX" sz="3600" dirty="0" smtClean="0">
                <a:latin typeface="Edwardian Script ITC" panose="030303020407070D0804" pitchFamily="66" charset="0"/>
              </a:rPr>
              <a:t>Ángela Martiñón Tomatsú.</a:t>
            </a:r>
          </a:p>
          <a:p>
            <a:r>
              <a:rPr lang="es-MX" sz="3600" dirty="0" smtClean="0">
                <a:latin typeface="Edwardian Script ITC" panose="030303020407070D0804" pitchFamily="66" charset="0"/>
              </a:rPr>
              <a:t>#14.      1”a”</a:t>
            </a:r>
          </a:p>
          <a:p>
            <a:endParaRPr lang="es-MX" sz="3600" dirty="0" smtClean="0">
              <a:latin typeface="Edwardian Script ITC" panose="030303020407070D0804" pitchFamily="66" charset="0"/>
            </a:endParaRPr>
          </a:p>
          <a:p>
            <a:endParaRPr lang="en-US" dirty="0"/>
          </a:p>
        </p:txBody>
      </p:sp>
      <p:pic>
        <p:nvPicPr>
          <p:cNvPr id="4" name="Imagen 3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091AB110-6454-4F97-8533-F5150D372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" y="431800"/>
            <a:ext cx="1857375" cy="138112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85403" y="431800"/>
            <a:ext cx="78825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Edwardian Script ITC" panose="030303020407070D0804" pitchFamily="66" charset="0"/>
              </a:rPr>
              <a:t>	</a:t>
            </a:r>
            <a:r>
              <a:rPr lang="es-MX" sz="3200" dirty="0" smtClean="0">
                <a:latin typeface="Edwardian Script ITC" panose="030303020407070D0804" pitchFamily="66" charset="0"/>
              </a:rPr>
              <a:t>Escuela Normal de Educación Preescolar.</a:t>
            </a:r>
          </a:p>
          <a:p>
            <a:pPr algn="ctr"/>
            <a:r>
              <a:rPr lang="es-MX" sz="3200" dirty="0">
                <a:latin typeface="Edwardian Script ITC" panose="030303020407070D0804" pitchFamily="66" charset="0"/>
              </a:rPr>
              <a:t> </a:t>
            </a:r>
            <a:r>
              <a:rPr lang="es-MX" sz="3200" dirty="0" smtClean="0">
                <a:latin typeface="Edwardian Script ITC" panose="030303020407070D0804" pitchFamily="66" charset="0"/>
              </a:rPr>
              <a:t>Saltillo Coahuila.</a:t>
            </a:r>
          </a:p>
          <a:p>
            <a:pPr algn="ctr"/>
            <a:r>
              <a:rPr lang="es-MX" sz="3200" dirty="0" smtClean="0">
                <a:latin typeface="Edwardian Script ITC" panose="030303020407070D0804" pitchFamily="66" charset="0"/>
              </a:rPr>
              <a:t>18/03/2021.</a:t>
            </a:r>
            <a:endParaRPr lang="en-US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90780246"/>
              </p:ext>
            </p:extLst>
          </p:nvPr>
        </p:nvGraphicFramePr>
        <p:xfrm>
          <a:off x="281578" y="157963"/>
          <a:ext cx="11357428" cy="6373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6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490">
              <a:schemeClr val="accent2">
                <a:lumMod val="20000"/>
                <a:lumOff val="80000"/>
              </a:schemeClr>
            </a:gs>
            <a:gs pos="0">
              <a:schemeClr val="accent2">
                <a:lumMod val="5000"/>
                <a:lumOff val="95000"/>
              </a:schemeClr>
            </a:gs>
            <a:gs pos="35000">
              <a:schemeClr val="bg1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12874" y="787791"/>
            <a:ext cx="986145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entaur" panose="02030504050205020304" pitchFamily="18" charset="0"/>
              </a:rPr>
              <a:t>Referencias: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 smtClean="0">
                <a:latin typeface="Centaur" panose="02030504050205020304" pitchFamily="18" charset="0"/>
              </a:rPr>
              <a:t>UNIDAD DE APRENDIZAJE I.</a:t>
            </a:r>
          </a:p>
          <a:p>
            <a:r>
              <a:rPr lang="es-ES" sz="3200" dirty="0" smtClean="0">
                <a:latin typeface="Centaur" panose="02030504050205020304" pitchFamily="18" charset="0"/>
              </a:rPr>
              <a:t>LA DIDÁCTICA DE LOS CONTENIDOS CIENTÍFICOS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 smtClean="0">
                <a:latin typeface="Centaur" panose="02030504050205020304" pitchFamily="18" charset="0"/>
              </a:rPr>
              <a:t>CONOCIMIENTO DIDACTICO DEL CONTENIDO CONCEPTUAL DE BIODIVERSIDAD EN PROFESORES DE BIOLOGIA.</a:t>
            </a:r>
          </a:p>
          <a:p>
            <a:endParaRPr lang="es-MX" sz="3200" dirty="0">
              <a:latin typeface="Centaur" panose="02030504050205020304" pitchFamily="18" charset="0"/>
            </a:endParaRPr>
          </a:p>
          <a:p>
            <a:endParaRPr lang="en-US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0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/>
          <p:cNvGraphicFramePr>
            <a:graphicFrameLocks noGrp="1"/>
          </p:cNvGraphicFramePr>
          <p:nvPr/>
        </p:nvGraphicFramePr>
        <p:xfrm>
          <a:off x="1411237" y="1807682"/>
          <a:ext cx="9369526" cy="4351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9804">
                  <a:extLst>
                    <a:ext uri="{9D8B030D-6E8A-4147-A177-3AD203B41FA5}">
                      <a16:colId xmlns:a16="http://schemas.microsoft.com/office/drawing/2014/main" val="1048759076"/>
                    </a:ext>
                  </a:extLst>
                </a:gridCol>
                <a:gridCol w="1248851">
                  <a:extLst>
                    <a:ext uri="{9D8B030D-6E8A-4147-A177-3AD203B41FA5}">
                      <a16:colId xmlns:a16="http://schemas.microsoft.com/office/drawing/2014/main" val="1343026824"/>
                    </a:ext>
                  </a:extLst>
                </a:gridCol>
                <a:gridCol w="2052043">
                  <a:extLst>
                    <a:ext uri="{9D8B030D-6E8A-4147-A177-3AD203B41FA5}">
                      <a16:colId xmlns:a16="http://schemas.microsoft.com/office/drawing/2014/main" val="1749811724"/>
                    </a:ext>
                  </a:extLst>
                </a:gridCol>
                <a:gridCol w="1249480">
                  <a:extLst>
                    <a:ext uri="{9D8B030D-6E8A-4147-A177-3AD203B41FA5}">
                      <a16:colId xmlns:a16="http://schemas.microsoft.com/office/drawing/2014/main" val="968720806"/>
                    </a:ext>
                  </a:extLst>
                </a:gridCol>
                <a:gridCol w="1695138">
                  <a:extLst>
                    <a:ext uri="{9D8B030D-6E8A-4147-A177-3AD203B41FA5}">
                      <a16:colId xmlns:a16="http://schemas.microsoft.com/office/drawing/2014/main" val="2046709222"/>
                    </a:ext>
                  </a:extLst>
                </a:gridCol>
                <a:gridCol w="1564210">
                  <a:extLst>
                    <a:ext uri="{9D8B030D-6E8A-4147-A177-3AD203B41FA5}">
                      <a16:colId xmlns:a16="http://schemas.microsoft.com/office/drawing/2014/main" val="2525128770"/>
                    </a:ext>
                  </a:extLst>
                </a:gridCol>
              </a:tblGrid>
              <a:tr h="27318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Rúbrica de Organizador Gráfico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62" marR="440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828299"/>
                  </a:ext>
                </a:extLst>
              </a:tr>
              <a:tr h="41695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07770" algn="l"/>
                        </a:tabLst>
                      </a:pPr>
                      <a:r>
                        <a:rPr lang="es-MX" sz="800">
                          <a:effectLst/>
                        </a:rPr>
                        <a:t>Competencias profesionales: Utiliza metodologías pertinentes y actualizadas para promover el aprendizaje de los conocimientos científicos de los alumnos en el campo Exploración y comprensión del mundo natural y social que propone el currículum, considerando los contextos y su desarrollo.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62" marR="440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 PROPÓSITO: Elaborar un análisis a través de un organizador gráfico del contenido de un tema.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62" marR="440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043012"/>
                  </a:ext>
                </a:extLst>
              </a:tr>
              <a:tr h="156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Referentes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     Pre formal  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 Receptivo 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Resolutivo 8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Autónomo 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Estratégico 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extLst>
                  <a:ext uri="{0D108BD9-81ED-4DB2-BD59-A6C34878D82A}">
                    <a16:rowId xmlns:a16="http://schemas.microsoft.com/office/drawing/2014/main" val="2289318172"/>
                  </a:ext>
                </a:extLst>
              </a:tr>
              <a:tr h="3504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Criterios: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1.-Analiza el contenido del   texto</a:t>
                      </a:r>
                      <a:r>
                        <a:rPr lang="es-MX" sz="1100">
                          <a:effectLst/>
                        </a:rPr>
                        <a:t> </a:t>
                      </a:r>
                      <a:r>
                        <a:rPr lang="es-MX" sz="900">
                          <a:effectLst/>
                        </a:rPr>
                        <a:t>Conocimiento didáctico del contenido. Fonseca A., Guillermo, y Garriz, A y sus características utilizando como organizador gráfico un mapa mental o conceptual para dar su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opinión.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2.- Sintetiza la información proporcionada del texto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3.- Utiliza la información contenida en el texto para desarrollar argumentos.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Portada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3 diapositivas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Creatividad y diseño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Referencias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Ortografía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1.-No Distingue lo relevante de un texto,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2.- Reduce a términos breves y precisos lo esencial del texto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3.- Registra pocas ideas de manera clara, coherente y sintética del texto para desarrollar argumentos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1.-Distingue poco lo relevante de un texto 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2.- Redacta un texto breve con los datos poco importan del texto como consecuencia de una interpretación personal de los conceptos, ideas o argumentos presentados.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3.- Identifica, ordena e interpreta las ideas y conceptos explícitos e implícitos del texto, considerando el contexto en el que se generaron y en el que se reciben.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1.- Distingue lo relevante de un texto; e infiere el significado de palabras por el contexto.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2.- Organiza los conceptos, ideas o argumentos presentados en orden jerárquico del texto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3.-Sustenta una postura personal sobre la información contenida en el texto, valora la relevancia y considera otros puntos de vista de manera crítica y reflexiva.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1.-Distingue lo relevante de un texto; infiere el significado de palabras por el contexto y recapitula lo leído. 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2.-Organiza y gráfica la estructura del texto empleando mapas conceptuales o esquemas de diversa índole.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3.-Como resultado de utilizar la información contenida en el texto, argumenta la solución de un problema, empleando gráficas y el uso de las tecnologías de la información y la comunicación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</a:rPr>
                        <a:t>1.-Distingue lo relevante de un texto; infiere el significado de palabras por el contexto y lo aborda con creatividad.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</a:rPr>
                        <a:t>2.-Organiza y gráfica la estructura del texto de manera creativa e innovadora los conceptos, ideas o argumentos presentados en orden jerárquico 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</a:rPr>
                        <a:t>3.-Sustenta una postura personal sobre la información contenida en el texto, valora la relevancia manera crítica y reflexiva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2" marR="67982" marT="0" marB="0"/>
                </a:tc>
                <a:extLst>
                  <a:ext uri="{0D108BD9-81ED-4DB2-BD59-A6C34878D82A}">
                    <a16:rowId xmlns:a16="http://schemas.microsoft.com/office/drawing/2014/main" val="1484814008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11187" y="1190191"/>
            <a:ext cx="91696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8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8088" algn="l"/>
              </a:tabLst>
            </a:pPr>
            <a:r>
              <a:rPr kumimoji="0" lang="es-MX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8088" algn="l"/>
              </a:tabLst>
            </a:pP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Estrategias para la exploraci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del mundo natural 2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º</a:t>
            </a:r>
            <a:r>
              <a:rPr kumimoji="0" lang="es-MX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Semestre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8088" algn="l"/>
              </a:tabLst>
            </a:pP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es-MX" alt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es-MX" alt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Yixie</a:t>
            </a: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Karelia</a:t>
            </a: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Laguna Monta</a:t>
            </a: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ez.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8088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07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718</Words>
  <Application>Microsoft Office PowerPoint</Application>
  <PresentationFormat>Panorámica</PresentationFormat>
  <Paragraphs>72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Centaur</vt:lpstr>
      <vt:lpstr>Edwardian Script ITC</vt:lpstr>
      <vt:lpstr>Times New Roman</vt:lpstr>
      <vt:lpstr>Tema de Office</vt:lpstr>
      <vt:lpstr>Conocimiento didáctico del contenido.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Angela</dc:creator>
  <cp:lastModifiedBy>Angela</cp:lastModifiedBy>
  <cp:revision>4</cp:revision>
  <dcterms:created xsi:type="dcterms:W3CDTF">2021-03-19T05:20:40Z</dcterms:created>
  <dcterms:modified xsi:type="dcterms:W3CDTF">2021-03-19T05:42:15Z</dcterms:modified>
</cp:coreProperties>
</file>