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9" r:id="rId1"/>
  </p:sldMasterIdLst>
  <p:sldIdLst>
    <p:sldId id="256" r:id="rId2"/>
    <p:sldId id="260" r:id="rId3"/>
    <p:sldId id="259" r:id="rId4"/>
    <p:sldId id="258" r:id="rId5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60" d="100"/>
          <a:sy n="60" d="100"/>
        </p:scale>
        <p:origin x="1140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BA1826-1B3E-4E2E-8D6C-93BCEAA3D6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07200" y="1096965"/>
            <a:ext cx="7977600" cy="2085696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AB5F0CE-1714-4650-9690-5676C06349A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16000" y="3945771"/>
            <a:ext cx="5760000" cy="1832730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2400" i="0" spc="5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D0CA85-BF38-4762-934C-D00F2047C2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9CA3C9-6579-49D9-A5FD-20231FB4B3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9B94FE-6287-4D49-B0E5-FE9A9BA75A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‹Nº›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AE0C0B2A-3FD1-4235-A16E-0ED1E028A93E}"/>
              </a:ext>
            </a:extLst>
          </p:cNvPr>
          <p:cNvCxnSpPr>
            <a:cxnSpLocks/>
          </p:cNvCxnSpPr>
          <p:nvPr/>
        </p:nvCxnSpPr>
        <p:spPr>
          <a:xfrm>
            <a:off x="5826000" y="3525773"/>
            <a:ext cx="540000" cy="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Group 7">
            <a:extLst>
              <a:ext uri="{FF2B5EF4-FFF2-40B4-BE49-F238E27FC236}">
                <a16:creationId xmlns:a16="http://schemas.microsoft.com/office/drawing/2014/main" id="{9494E066-0146-46E9-BAF1-C33240ABA294}"/>
              </a:ext>
            </a:extLst>
          </p:cNvPr>
          <p:cNvGrpSpPr/>
          <p:nvPr/>
        </p:nvGrpSpPr>
        <p:grpSpPr>
          <a:xfrm rot="2700000">
            <a:off x="10127693" y="4178240"/>
            <a:ext cx="633413" cy="1862138"/>
            <a:chOff x="5959192" y="333389"/>
            <a:chExt cx="633413" cy="1862138"/>
          </a:xfrm>
        </p:grpSpPr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B02BD80B-C499-4DAC-9580-575B04F8658F}"/>
                </a:ext>
              </a:extLst>
            </p:cNvPr>
            <p:cNvGrpSpPr/>
            <p:nvPr/>
          </p:nvGrpSpPr>
          <p:grpSpPr>
            <a:xfrm>
              <a:off x="5959192" y="333389"/>
              <a:ext cx="633413" cy="1419225"/>
              <a:chOff x="5959192" y="333389"/>
              <a:chExt cx="633413" cy="1419225"/>
            </a:xfrm>
          </p:grpSpPr>
          <p:sp>
            <p:nvSpPr>
              <p:cNvPr id="11" name="Freeform 68">
                <a:extLst>
                  <a:ext uri="{FF2B5EF4-FFF2-40B4-BE49-F238E27FC236}">
                    <a16:creationId xmlns:a16="http://schemas.microsoft.com/office/drawing/2014/main" id="{CCF069F3-858C-4C67-90C2-46017C3D4C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959192" y="333389"/>
                <a:ext cx="319088" cy="1419225"/>
              </a:xfrm>
              <a:custGeom>
                <a:avLst/>
                <a:gdLst>
                  <a:gd name="T0" fmla="*/ 0 w 67"/>
                  <a:gd name="T1" fmla="*/ 149 h 298"/>
                  <a:gd name="T2" fmla="*/ 67 w 67"/>
                  <a:gd name="T3" fmla="*/ 298 h 298"/>
                  <a:gd name="T4" fmla="*/ 67 w 67"/>
                  <a:gd name="T5" fmla="*/ 0 h 298"/>
                  <a:gd name="T6" fmla="*/ 0 w 67"/>
                  <a:gd name="T7" fmla="*/ 149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7" h="298">
                    <a:moveTo>
                      <a:pt x="0" y="149"/>
                    </a:moveTo>
                    <a:cubicBezTo>
                      <a:pt x="0" y="208"/>
                      <a:pt x="26" y="261"/>
                      <a:pt x="67" y="298"/>
                    </a:cubicBezTo>
                    <a:cubicBezTo>
                      <a:pt x="67" y="0"/>
                      <a:pt x="67" y="0"/>
                      <a:pt x="67" y="0"/>
                    </a:cubicBezTo>
                    <a:cubicBezTo>
                      <a:pt x="26" y="36"/>
                      <a:pt x="0" y="89"/>
                      <a:pt x="0" y="149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89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" name="Freeform 69">
                <a:extLst>
                  <a:ext uri="{FF2B5EF4-FFF2-40B4-BE49-F238E27FC236}">
                    <a16:creationId xmlns:a16="http://schemas.microsoft.com/office/drawing/2014/main" id="{8A1FFA52-DFA8-4A81-8A85-50BE13257F5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78280" y="333389"/>
                <a:ext cx="314325" cy="1419225"/>
              </a:xfrm>
              <a:custGeom>
                <a:avLst/>
                <a:gdLst>
                  <a:gd name="T0" fmla="*/ 0 w 66"/>
                  <a:gd name="T1" fmla="*/ 0 h 298"/>
                  <a:gd name="T2" fmla="*/ 0 w 66"/>
                  <a:gd name="T3" fmla="*/ 298 h 298"/>
                  <a:gd name="T4" fmla="*/ 66 w 66"/>
                  <a:gd name="T5" fmla="*/ 149 h 298"/>
                  <a:gd name="T6" fmla="*/ 0 w 66"/>
                  <a:gd name="T7" fmla="*/ 0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6" h="298">
                    <a:moveTo>
                      <a:pt x="0" y="0"/>
                    </a:moveTo>
                    <a:cubicBezTo>
                      <a:pt x="0" y="298"/>
                      <a:pt x="0" y="298"/>
                      <a:pt x="0" y="298"/>
                    </a:cubicBezTo>
                    <a:cubicBezTo>
                      <a:pt x="41" y="261"/>
                      <a:pt x="66" y="208"/>
                      <a:pt x="66" y="149"/>
                    </a:cubicBezTo>
                    <a:cubicBezTo>
                      <a:pt x="66" y="89"/>
                      <a:pt x="41" y="36"/>
                      <a:pt x="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27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0" name="Line 70">
              <a:extLst>
                <a:ext uri="{FF2B5EF4-FFF2-40B4-BE49-F238E27FC236}">
                  <a16:creationId xmlns:a16="http://schemas.microsoft.com/office/drawing/2014/main" id="{BAEDA471-60CB-4A0C-B9AD-B2B3C51EA2F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278280" y="333389"/>
              <a:ext cx="0" cy="1862138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2256277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2FB6D0-92CA-4910-AE77-E238F4C89D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A913172-A138-4DD4-A5B1-58BA625078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3897B9-E4AD-469B-A60D-9A1A4BD198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C5E1B0-48D6-4F99-9955-39958BA969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9F49DA-55D4-4E36-AEB9-A0E99E31A8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6680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4FEBC7C-C5C1-4A79-A195-B35701C2897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D34A74-3328-469B-ABCA-96F2FE3687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AE19AB-5637-455E-89C3-B41702C202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64F2A3-EBEE-4F42-BAC2-A482F00E67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FE1C27-1A43-4B0B-88D0-0C5FE1DBE1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9206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732E59-6597-437B-B2F8-E2DD1F86A8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E3BC1D-912E-4012-84AC-A509C9EF4F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77110C-4AA3-4101-B3BD-140B90AF99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50F189-4D8E-4DE6-8295-CF92FA8BFD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5F33EC-1ACF-4D46-AEA5-A20802210B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5263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045267-19A7-4A3D-9658-AD3F78DD35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000" y="2305800"/>
            <a:ext cx="4636800" cy="2246400"/>
          </a:xfrm>
        </p:spPr>
        <p:txBody>
          <a:bodyPr anchor="ctr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F17554-5672-499F-BEB9-AB069E6D15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565250" y="2305800"/>
            <a:ext cx="4636800" cy="2246400"/>
          </a:xfrm>
        </p:spPr>
        <p:txBody>
          <a:bodyPr anchor="ctr">
            <a:normAutofit/>
          </a:bodyPr>
          <a:lstStyle>
            <a:lvl1pPr marL="0" indent="0" algn="ctr">
              <a:lnSpc>
                <a:spcPct val="125000"/>
              </a:lnSpc>
              <a:buNone/>
              <a:defRPr sz="2400" i="1">
                <a:solidFill>
                  <a:schemeClr val="tx1">
                    <a:alpha val="6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CBA3C6-C279-46AA-B4EE-5F861D83D2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3/15/2021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4C125B-DDB9-4F4E-B9E9-A747E648FC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3D465E-E86B-42A8-B18A-9046E40D63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‹Nº›</a:t>
            </a:fld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6681007E-0E57-40DB-9A98-D04E0A05937B}"/>
              </a:ext>
            </a:extLst>
          </p:cNvPr>
          <p:cNvSpPr/>
          <p:nvPr/>
        </p:nvSpPr>
        <p:spPr>
          <a:xfrm>
            <a:off x="1437136" y="649304"/>
            <a:ext cx="340415" cy="340415"/>
          </a:xfrm>
          <a:prstGeom prst="ellipse">
            <a:avLst/>
          </a:prstGeom>
          <a:gradFill flip="none" rotWithShape="1">
            <a:gsLst>
              <a:gs pos="0">
                <a:srgbClr val="FFFFFF">
                  <a:alpha val="80000"/>
                </a:srgbClr>
              </a:gs>
              <a:gs pos="100000">
                <a:srgbClr val="FFFFFF">
                  <a:alpha val="10000"/>
                </a:srgbClr>
              </a:gs>
            </a:gsLst>
            <a:lin ang="2700000" scaled="0"/>
            <a:tileRect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4C2D7ED2-BAE3-470E-9EFF-F2A49EDD9767}"/>
              </a:ext>
            </a:extLst>
          </p:cNvPr>
          <p:cNvGrpSpPr/>
          <p:nvPr/>
        </p:nvGrpSpPr>
        <p:grpSpPr>
          <a:xfrm rot="10800000">
            <a:off x="1079500" y="952167"/>
            <a:ext cx="641184" cy="1069728"/>
            <a:chOff x="6484111" y="2967038"/>
            <a:chExt cx="641184" cy="1069728"/>
          </a:xfrm>
        </p:grpSpPr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15B14D1A-9E1B-41C3-96AA-A5C40C4F9B3A}"/>
                </a:ext>
              </a:extLst>
            </p:cNvPr>
            <p:cNvGrpSpPr/>
            <p:nvPr/>
          </p:nvGrpSpPr>
          <p:grpSpPr>
            <a:xfrm>
              <a:off x="6808136" y="2967038"/>
              <a:ext cx="317159" cy="932400"/>
              <a:chOff x="6808136" y="2967038"/>
              <a:chExt cx="317159" cy="932400"/>
            </a:xfrm>
          </p:grpSpPr>
          <p:sp>
            <p:nvSpPr>
              <p:cNvPr id="14" name="Freeform 68">
                <a:extLst>
                  <a:ext uri="{FF2B5EF4-FFF2-40B4-BE49-F238E27FC236}">
                    <a16:creationId xmlns:a16="http://schemas.microsoft.com/office/drawing/2014/main" id="{00EC83EC-04A6-4533-80A5-B1817F1FB35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808136" y="2967038"/>
                <a:ext cx="159772" cy="710627"/>
              </a:xfrm>
              <a:custGeom>
                <a:avLst/>
                <a:gdLst>
                  <a:gd name="T0" fmla="*/ 0 w 67"/>
                  <a:gd name="T1" fmla="*/ 149 h 298"/>
                  <a:gd name="T2" fmla="*/ 67 w 67"/>
                  <a:gd name="T3" fmla="*/ 298 h 298"/>
                  <a:gd name="T4" fmla="*/ 67 w 67"/>
                  <a:gd name="T5" fmla="*/ 0 h 298"/>
                  <a:gd name="T6" fmla="*/ 0 w 67"/>
                  <a:gd name="T7" fmla="*/ 149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7" h="298">
                    <a:moveTo>
                      <a:pt x="0" y="149"/>
                    </a:moveTo>
                    <a:cubicBezTo>
                      <a:pt x="0" y="208"/>
                      <a:pt x="26" y="261"/>
                      <a:pt x="67" y="298"/>
                    </a:cubicBezTo>
                    <a:cubicBezTo>
                      <a:pt x="67" y="0"/>
                      <a:pt x="67" y="0"/>
                      <a:pt x="67" y="0"/>
                    </a:cubicBezTo>
                    <a:cubicBezTo>
                      <a:pt x="26" y="36"/>
                      <a:pt x="0" y="89"/>
                      <a:pt x="0" y="149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89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" name="Freeform 69">
                <a:extLst>
                  <a:ext uri="{FF2B5EF4-FFF2-40B4-BE49-F238E27FC236}">
                    <a16:creationId xmlns:a16="http://schemas.microsoft.com/office/drawing/2014/main" id="{BF61FF24-9074-4265-ACF4-1AEC3621B76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967908" y="2967038"/>
                <a:ext cx="157387" cy="710627"/>
              </a:xfrm>
              <a:custGeom>
                <a:avLst/>
                <a:gdLst>
                  <a:gd name="T0" fmla="*/ 0 w 66"/>
                  <a:gd name="T1" fmla="*/ 0 h 298"/>
                  <a:gd name="T2" fmla="*/ 0 w 66"/>
                  <a:gd name="T3" fmla="*/ 298 h 298"/>
                  <a:gd name="T4" fmla="*/ 66 w 66"/>
                  <a:gd name="T5" fmla="*/ 149 h 298"/>
                  <a:gd name="T6" fmla="*/ 0 w 66"/>
                  <a:gd name="T7" fmla="*/ 0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6" h="298">
                    <a:moveTo>
                      <a:pt x="0" y="0"/>
                    </a:moveTo>
                    <a:cubicBezTo>
                      <a:pt x="0" y="298"/>
                      <a:pt x="0" y="298"/>
                      <a:pt x="0" y="298"/>
                    </a:cubicBezTo>
                    <a:cubicBezTo>
                      <a:pt x="41" y="261"/>
                      <a:pt x="66" y="208"/>
                      <a:pt x="66" y="149"/>
                    </a:cubicBezTo>
                    <a:cubicBezTo>
                      <a:pt x="66" y="89"/>
                      <a:pt x="41" y="36"/>
                      <a:pt x="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27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" name="Line 70">
                <a:extLst>
                  <a:ext uri="{FF2B5EF4-FFF2-40B4-BE49-F238E27FC236}">
                    <a16:creationId xmlns:a16="http://schemas.microsoft.com/office/drawing/2014/main" id="{8D31D9FF-672B-4C5E-B4B2-DD86A124413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6967908" y="2967038"/>
                <a:ext cx="0" cy="93240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8991EBFD-EBD5-48CE-9178-AF5B6F50D416}"/>
                </a:ext>
              </a:extLst>
            </p:cNvPr>
            <p:cNvGrpSpPr/>
            <p:nvPr/>
          </p:nvGrpSpPr>
          <p:grpSpPr>
            <a:xfrm rot="18900000" flipH="1">
              <a:off x="6484111" y="3104366"/>
              <a:ext cx="317159" cy="932400"/>
              <a:chOff x="6808136" y="2967038"/>
              <a:chExt cx="317159" cy="932400"/>
            </a:xfrm>
          </p:grpSpPr>
          <p:sp>
            <p:nvSpPr>
              <p:cNvPr id="11" name="Freeform 68">
                <a:extLst>
                  <a:ext uri="{FF2B5EF4-FFF2-40B4-BE49-F238E27FC236}">
                    <a16:creationId xmlns:a16="http://schemas.microsoft.com/office/drawing/2014/main" id="{1B45F046-3129-4A30-9402-44BA590CD1B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808136" y="2967038"/>
                <a:ext cx="159772" cy="710627"/>
              </a:xfrm>
              <a:custGeom>
                <a:avLst/>
                <a:gdLst>
                  <a:gd name="T0" fmla="*/ 0 w 67"/>
                  <a:gd name="T1" fmla="*/ 149 h 298"/>
                  <a:gd name="T2" fmla="*/ 67 w 67"/>
                  <a:gd name="T3" fmla="*/ 298 h 298"/>
                  <a:gd name="T4" fmla="*/ 67 w 67"/>
                  <a:gd name="T5" fmla="*/ 0 h 298"/>
                  <a:gd name="T6" fmla="*/ 0 w 67"/>
                  <a:gd name="T7" fmla="*/ 149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7" h="298">
                    <a:moveTo>
                      <a:pt x="0" y="149"/>
                    </a:moveTo>
                    <a:cubicBezTo>
                      <a:pt x="0" y="208"/>
                      <a:pt x="26" y="261"/>
                      <a:pt x="67" y="298"/>
                    </a:cubicBezTo>
                    <a:cubicBezTo>
                      <a:pt x="67" y="0"/>
                      <a:pt x="67" y="0"/>
                      <a:pt x="67" y="0"/>
                    </a:cubicBezTo>
                    <a:cubicBezTo>
                      <a:pt x="26" y="36"/>
                      <a:pt x="0" y="89"/>
                      <a:pt x="0" y="149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89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" name="Freeform 69">
                <a:extLst>
                  <a:ext uri="{FF2B5EF4-FFF2-40B4-BE49-F238E27FC236}">
                    <a16:creationId xmlns:a16="http://schemas.microsoft.com/office/drawing/2014/main" id="{24589F32-BB2E-46B1-BAB5-75EA779C7A2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967908" y="2967038"/>
                <a:ext cx="157387" cy="710627"/>
              </a:xfrm>
              <a:custGeom>
                <a:avLst/>
                <a:gdLst>
                  <a:gd name="T0" fmla="*/ 0 w 66"/>
                  <a:gd name="T1" fmla="*/ 0 h 298"/>
                  <a:gd name="T2" fmla="*/ 0 w 66"/>
                  <a:gd name="T3" fmla="*/ 298 h 298"/>
                  <a:gd name="T4" fmla="*/ 66 w 66"/>
                  <a:gd name="T5" fmla="*/ 149 h 298"/>
                  <a:gd name="T6" fmla="*/ 0 w 66"/>
                  <a:gd name="T7" fmla="*/ 0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6" h="298">
                    <a:moveTo>
                      <a:pt x="0" y="0"/>
                    </a:moveTo>
                    <a:cubicBezTo>
                      <a:pt x="0" y="298"/>
                      <a:pt x="0" y="298"/>
                      <a:pt x="0" y="298"/>
                    </a:cubicBezTo>
                    <a:cubicBezTo>
                      <a:pt x="41" y="261"/>
                      <a:pt x="66" y="208"/>
                      <a:pt x="66" y="149"/>
                    </a:cubicBezTo>
                    <a:cubicBezTo>
                      <a:pt x="66" y="89"/>
                      <a:pt x="41" y="36"/>
                      <a:pt x="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27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" name="Line 70">
                <a:extLst>
                  <a:ext uri="{FF2B5EF4-FFF2-40B4-BE49-F238E27FC236}">
                    <a16:creationId xmlns:a16="http://schemas.microsoft.com/office/drawing/2014/main" id="{0BD46CA5-AE89-4413-AB8D-347179D8813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6967908" y="2967038"/>
                <a:ext cx="0" cy="93240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4043A360-3214-4DB8-BD85-C6AE48D02D3A}"/>
              </a:ext>
            </a:extLst>
          </p:cNvPr>
          <p:cNvCxnSpPr>
            <a:cxnSpLocks/>
          </p:cNvCxnSpPr>
          <p:nvPr/>
        </p:nvCxnSpPr>
        <p:spPr>
          <a:xfrm rot="16200000" flipH="1">
            <a:off x="5826000" y="3429001"/>
            <a:ext cx="540000" cy="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977816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84AEE3-6C7B-402E-B26D-1D079D78D3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101641-6BDA-433D-9393-1DDACE06701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89400" y="1685925"/>
            <a:ext cx="4928400" cy="4092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B8F8D2A-A489-488D-B1E1-23F36D3E95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74202" y="1685925"/>
            <a:ext cx="4928400" cy="4092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A242E8-AEEF-4BBD-94E9-86F89D6952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58D2CA-06C9-412D-A5D6-F97DDBBB03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21A80D9-E04B-47BF-80DA-01E68346A5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4093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A42251-8A4B-463E-982B-C657C3810F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9400" y="395289"/>
            <a:ext cx="10213200" cy="111283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C74D5E-AC0B-46BF-8840-61CC89C3B6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89399" y="1736732"/>
            <a:ext cx="4928400" cy="661912"/>
          </a:xfrm>
        </p:spPr>
        <p:txBody>
          <a:bodyPr anchor="b">
            <a:normAutofit/>
          </a:bodyPr>
          <a:lstStyle>
            <a:lvl1pPr marL="0" indent="0">
              <a:buNone/>
              <a:defRPr sz="1600" b="0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01A0738-7A90-4A35-AB98-9656D61872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89400" y="2431256"/>
            <a:ext cx="4928400" cy="33472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DADFE01-1BA7-4288-9355-8B2B508BE58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74200" y="1736732"/>
            <a:ext cx="4928400" cy="662400"/>
          </a:xfrm>
        </p:spPr>
        <p:txBody>
          <a:bodyPr anchor="b">
            <a:normAutofit/>
          </a:bodyPr>
          <a:lstStyle>
            <a:lvl1pPr marL="0" indent="0">
              <a:buNone/>
              <a:defRPr sz="1600" b="0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7D49F77-6C55-47AC-B1AE-5D9906DBD7F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74200" y="2431257"/>
            <a:ext cx="4928400" cy="33472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1D8EF53-AF86-47E8-83DC-8C419847A6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C01D653-ED9A-46D3-A97F-B5FA1DAE6C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C5B9B66-64EA-4022-BD96-ECF2A80CE2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4807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33B6B0-54DE-4F2D-84DD-D06CD3B117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EFFE053-BB16-4940-B248-2D496BB299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1FBD80C-6CA1-42DB-B732-4807A27DA8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7A9DA86-C177-42C6-90F8-37C6844A2A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4403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746A27C-9BDA-43B3-96EA-C145EA7F04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91FBD5E-AA17-42F1-8615-49F2664DD4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E57A2D5-EBE5-43DD-8CF2-8B90801A0D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4900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4451E1-40E1-4ED2-A9E3-6376E774AD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001" y="955674"/>
            <a:ext cx="3531600" cy="138499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BAAE5E-AD83-40D4-8BDB-6B25250247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44850" y="882651"/>
            <a:ext cx="5760000" cy="489584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D4DF8E2-A28B-4889-AD9E-1D733FEA2E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89401" y="2584759"/>
            <a:ext cx="3531600" cy="3193741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2EF812-B775-468C-84D9-4394CC19F2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E1DEB3-5237-467C-A5B6-EDA7F366EB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877A6B-440F-4D7B-92DA-1B964D029F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‹Nº›</a:t>
            </a:fld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DC89B2F1-1E32-44DB-B50E-BEA1896CAD81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CxnSpPr>
            <a:cxnSpLocks/>
          </p:cNvCxnSpPr>
          <p:nvPr/>
        </p:nvCxnSpPr>
        <p:spPr>
          <a:xfrm>
            <a:off x="4979988" y="540000"/>
            <a:ext cx="0" cy="5778000"/>
          </a:xfrm>
          <a:prstGeom prst="line">
            <a:avLst/>
          </a:prstGeom>
          <a:ln w="12700">
            <a:solidFill>
              <a:srgbClr val="FFFFFF">
                <a:alpha val="4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765131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C6B204-119E-45DB-A177-995FF5D9B4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000" y="955456"/>
            <a:ext cx="3531600" cy="1384995"/>
          </a:xfrm>
        </p:spPr>
        <p:txBody>
          <a:bodyPr anchor="b" anchorCtr="0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CCD3036-53A8-4361-AAAC-D8072EB470F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537200" y="540001"/>
            <a:ext cx="6115050" cy="52385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0FCFCD5-820E-47D9-9A60-57680C4C94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90000" y="2584758"/>
            <a:ext cx="3531600" cy="3284229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2446C3-A62E-4690-9098-53D59C4C33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A6C8B8-EA3D-45E5-950A-B6F1EA0B47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2ACAB7-ADBF-42E5-A214-232BA9EFB3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‹Nº›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0E80DA6-B971-46B7-B0D3-8581AE0B6ACB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CxnSpPr>
            <a:cxnSpLocks/>
          </p:cNvCxnSpPr>
          <p:nvPr/>
        </p:nvCxnSpPr>
        <p:spPr>
          <a:xfrm>
            <a:off x="4979988" y="540000"/>
            <a:ext cx="0" cy="5778000"/>
          </a:xfrm>
          <a:prstGeom prst="line">
            <a:avLst/>
          </a:prstGeom>
          <a:ln w="12700">
            <a:solidFill>
              <a:srgbClr val="FFFFFF">
                <a:alpha val="4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456675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02DDA7E-8449-42D1-93BD-4E96C1BFC1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9400" y="395289"/>
            <a:ext cx="10213200" cy="111283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72EB64-DBC0-4012-830E-9166670D17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89400" y="1685925"/>
            <a:ext cx="10213200" cy="40401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49A3E9-8704-4E26-A519-8215B3E943F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0000" y="6357168"/>
            <a:ext cx="1760150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cap="all" spc="200" baseline="0">
                <a:solidFill>
                  <a:schemeClr val="tx1">
                    <a:alpha val="60000"/>
                  </a:schemeClr>
                </a:solidFill>
                <a:latin typeface="+mj-lt"/>
              </a:defRPr>
            </a:lvl1pPr>
          </a:lstStyle>
          <a:p>
            <a:fld id="{4EC743F4-8769-40B4-85DF-6CB8DE9F66AA}" type="datetimeFigureOut">
              <a:rPr lang="en-US" smtClean="0"/>
              <a:pPr/>
              <a:t>3/15/2021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590E32-87A0-44C2-A299-D45FAB146E0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54312" y="6357600"/>
            <a:ext cx="6683376" cy="460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cap="all" spc="300" baseline="0">
                <a:solidFill>
                  <a:schemeClr val="tx1">
                    <a:alpha val="60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1C1A41-01A7-44E2-965B-ACFD4F2806F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982800" y="6357600"/>
            <a:ext cx="1760150" cy="460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chemeClr val="tx1">
                    <a:alpha val="60000"/>
                  </a:schemeClr>
                </a:solidFill>
                <a:latin typeface="+mj-lt"/>
              </a:defRPr>
            </a:lvl1pPr>
          </a:lstStyle>
          <a:p>
            <a:fld id="{FF2BD96E-3838-45D2-9031-D3AF67C920A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75369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88" r:id="rId5"/>
    <p:sldLayoutId id="2147483693" r:id="rId6"/>
    <p:sldLayoutId id="2147483689" r:id="rId7"/>
    <p:sldLayoutId id="2147483690" r:id="rId8"/>
    <p:sldLayoutId id="2147483691" r:id="rId9"/>
    <p:sldLayoutId id="2147483692" r:id="rId10"/>
    <p:sldLayoutId id="2147483694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200" kern="1200" cap="none" spc="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60000" indent="-360000" algn="l" defTabSz="914400" rtl="0" eaLnBrk="1" latinLnBrk="0" hangingPunct="1">
        <a:lnSpc>
          <a:spcPct val="150000"/>
        </a:lnSpc>
        <a:spcBef>
          <a:spcPts val="1000"/>
        </a:spcBef>
        <a:buClr>
          <a:schemeClr val="accent3"/>
        </a:buClr>
        <a:buFont typeface="Wingdings" panose="05000000000000000000" pitchFamily="2" charset="2"/>
        <a:buChar char=""/>
        <a:defRPr sz="2000" kern="1200" spc="5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1pPr>
      <a:lvl2pPr marL="360000" indent="0" algn="l" defTabSz="914400" rtl="0" eaLnBrk="1" latinLnBrk="0" hangingPunct="1">
        <a:lnSpc>
          <a:spcPct val="150000"/>
        </a:lnSpc>
        <a:spcBef>
          <a:spcPts val="500"/>
        </a:spcBef>
        <a:buFontTx/>
        <a:buNone/>
        <a:defRPr sz="2000" b="0" i="1" kern="1200" spc="50" baseline="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2pPr>
      <a:lvl3pPr marL="1080000" indent="-360000" algn="l" defTabSz="914400" rtl="0" eaLnBrk="1" latinLnBrk="0" hangingPunct="1">
        <a:lnSpc>
          <a:spcPct val="150000"/>
        </a:lnSpc>
        <a:spcBef>
          <a:spcPts val="500"/>
        </a:spcBef>
        <a:buClr>
          <a:schemeClr val="accent3"/>
        </a:buClr>
        <a:buFont typeface="Wingdings" panose="05000000000000000000" pitchFamily="2" charset="2"/>
        <a:buChar char=""/>
        <a:defRPr sz="2000" kern="1200" spc="5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3pPr>
      <a:lvl4pPr marL="1080000" indent="0" algn="l" defTabSz="914400" rtl="0" eaLnBrk="1" latinLnBrk="0" hangingPunct="1">
        <a:lnSpc>
          <a:spcPct val="150000"/>
        </a:lnSpc>
        <a:spcBef>
          <a:spcPts val="500"/>
        </a:spcBef>
        <a:buClr>
          <a:schemeClr val="accent3"/>
        </a:buClr>
        <a:buFontTx/>
        <a:buNone/>
        <a:defRPr sz="2000" b="0" i="1" kern="1200" spc="50" baseline="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4pPr>
      <a:lvl5pPr marL="1800000" indent="-360000" algn="l" defTabSz="914400" rtl="0" eaLnBrk="1" latinLnBrk="0" hangingPunct="1">
        <a:lnSpc>
          <a:spcPct val="150000"/>
        </a:lnSpc>
        <a:spcBef>
          <a:spcPts val="500"/>
        </a:spcBef>
        <a:buClr>
          <a:schemeClr val="accent3"/>
        </a:buClr>
        <a:buFont typeface="Wingdings" panose="05000000000000000000" pitchFamily="2" charset="2"/>
        <a:buChar char=""/>
        <a:defRPr sz="2000" kern="1200" spc="5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cielo.org.mx/scielo.php?script=sci_arttext&amp;pid=S1405-91932013000100007#:~:text=%E2%80%94%20Se%20faculta%20al%20Congreso%20para,de%20escuelas%2C%20maestros%20y%20alumnos" TargetMode="External"/><Relationship Id="rId2" Type="http://schemas.openxmlformats.org/officeDocument/2006/relationships/hyperlink" Target="http://www.diputados.gob.mx/LeyesBiblio/ref/cpeum_art.htm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FA27539-4286-4FA8-9DA6-7CF237447C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450ADFD-4A70-4DB3-98BB-BD6C1D52C5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6000" y="-2"/>
            <a:ext cx="6080443" cy="685799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20000"/>
              </a:lnSpc>
            </a:pPr>
            <a:r>
              <a:rPr lang="es-MX" dirty="0"/>
              <a:t>Escuela normal de educación preescolar </a:t>
            </a:r>
          </a:p>
          <a:p>
            <a:pPr>
              <a:lnSpc>
                <a:spcPct val="120000"/>
              </a:lnSpc>
            </a:pPr>
            <a:r>
              <a:rPr lang="es-MX" dirty="0"/>
              <a:t>Licenciatura en educación preescolar</a:t>
            </a:r>
          </a:p>
          <a:p>
            <a:pPr>
              <a:lnSpc>
                <a:spcPct val="120000"/>
              </a:lnSpc>
            </a:pPr>
            <a:r>
              <a:rPr lang="es-MX" dirty="0"/>
              <a:t>Ciclo escolar 2020-2021</a:t>
            </a:r>
          </a:p>
          <a:p>
            <a:r>
              <a:rPr lang="es-MX" dirty="0"/>
              <a:t> </a:t>
            </a:r>
          </a:p>
          <a:p>
            <a:endParaRPr lang="es-MX" dirty="0"/>
          </a:p>
          <a:p>
            <a:endParaRPr lang="es-MX" dirty="0"/>
          </a:p>
          <a:p>
            <a:r>
              <a:rPr lang="es-MX" b="1" dirty="0"/>
              <a:t>Curso: </a:t>
            </a:r>
            <a:r>
              <a:rPr lang="es-MX" dirty="0"/>
              <a:t>Bases legales y normativas de la educación básica.</a:t>
            </a:r>
          </a:p>
          <a:p>
            <a:r>
              <a:rPr lang="es-MX" b="1" dirty="0"/>
              <a:t>6to semestre </a:t>
            </a:r>
          </a:p>
          <a:p>
            <a:r>
              <a:rPr lang="es-MX" b="1" dirty="0"/>
              <a:t>Maestro: </a:t>
            </a:r>
            <a:r>
              <a:rPr lang="es-MX" dirty="0"/>
              <a:t>Arturo Flores Rodríguez</a:t>
            </a:r>
          </a:p>
          <a:p>
            <a:r>
              <a:rPr lang="es-MX" b="1" dirty="0"/>
              <a:t>Alumnas: </a:t>
            </a:r>
          </a:p>
          <a:p>
            <a:r>
              <a:rPr lang="es-MX" dirty="0"/>
              <a:t>Cynthia García #8 </a:t>
            </a:r>
          </a:p>
          <a:p>
            <a:r>
              <a:rPr lang="es-MX" dirty="0"/>
              <a:t>Sofia Siller #19 </a:t>
            </a:r>
          </a:p>
          <a:p>
            <a:r>
              <a:rPr lang="es-MX" b="1" dirty="0"/>
              <a:t>Fecha: </a:t>
            </a:r>
            <a:r>
              <a:rPr lang="es-MX" dirty="0"/>
              <a:t>15 de marzo del 2021</a:t>
            </a:r>
          </a:p>
        </p:txBody>
      </p:sp>
      <p:pic>
        <p:nvPicPr>
          <p:cNvPr id="4" name="Picture 3" descr="Colores pastel degradados desde una vista superior">
            <a:extLst>
              <a:ext uri="{FF2B5EF4-FFF2-40B4-BE49-F238E27FC236}">
                <a16:creationId xmlns:a16="http://schemas.microsoft.com/office/drawing/2014/main" id="{C5E94C7C-DC9C-44CC-9078-5EAB98A3E6B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0743" r="9772" b="-1"/>
          <a:stretch/>
        </p:blipFill>
        <p:spPr>
          <a:xfrm>
            <a:off x="20" y="10"/>
            <a:ext cx="6111518" cy="6857990"/>
          </a:xfrm>
          <a:prstGeom prst="rect">
            <a:avLst/>
          </a:prstGeom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5E74535-9C0E-4211-B088-610AD56262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881769" y="3690871"/>
            <a:ext cx="540000" cy="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ítulo 1">
            <a:extLst>
              <a:ext uri="{FF2B5EF4-FFF2-40B4-BE49-F238E27FC236}">
                <a16:creationId xmlns:a16="http://schemas.microsoft.com/office/drawing/2014/main" id="{A11DE242-28A7-48C9-813E-CFEDBF6E7E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3056" y="577515"/>
            <a:ext cx="4729889" cy="5101389"/>
          </a:xfrm>
        </p:spPr>
        <p:txBody>
          <a:bodyPr>
            <a:normAutofit/>
          </a:bodyPr>
          <a:lstStyle/>
          <a:p>
            <a:r>
              <a:rPr lang="es-MX" dirty="0">
                <a:solidFill>
                  <a:srgbClr val="00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“M</a:t>
            </a:r>
            <a:r>
              <a:rPr lang="es-MX" b="0" i="0" dirty="0">
                <a:solidFill>
                  <a:srgbClr val="000000"/>
                </a:solidFill>
                <a:effectLst/>
                <a:latin typeface="Traditional Arabic" panose="02020603050405020304" pitchFamily="18" charset="-78"/>
                <a:cs typeface="Traditional Arabic" panose="02020603050405020304" pitchFamily="18" charset="-78"/>
              </a:rPr>
              <a:t>odificaciones constitucionales que se han realizado al Artículo Tercero Constitucional”.</a:t>
            </a:r>
            <a:endParaRPr lang="es-MX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CE451235-E202-4777-A9DC-8E53D53688E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9917" b="100000" l="13034" r="93034"/>
                    </a14:imgEffect>
                  </a14:imgLayer>
                </a14:imgProps>
              </a:ext>
            </a:extLst>
          </a:blip>
          <a:srcRect l="21221" t="37427" r="10524"/>
          <a:stretch/>
        </p:blipFill>
        <p:spPr>
          <a:xfrm>
            <a:off x="5116117" y="4932946"/>
            <a:ext cx="1928652" cy="1925054"/>
          </a:xfrm>
          <a:prstGeom prst="rect">
            <a:avLst/>
          </a:prstGeom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id="{A20BCBB7-1748-4B68-831F-A02B7E913672}"/>
              </a:ext>
            </a:extLst>
          </p:cNvPr>
          <p:cNvPicPr/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3199"/>
          <a:stretch/>
        </p:blipFill>
        <p:spPr bwMode="auto">
          <a:xfrm>
            <a:off x="8655375" y="1432374"/>
            <a:ext cx="1034057" cy="132684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7600505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: esquinas redondeadas 1">
            <a:extLst>
              <a:ext uri="{FF2B5EF4-FFF2-40B4-BE49-F238E27FC236}">
                <a16:creationId xmlns:a16="http://schemas.microsoft.com/office/drawing/2014/main" id="{07AF8F72-B2B2-41E8-BA4B-E04650BFDBD8}"/>
              </a:ext>
            </a:extLst>
          </p:cNvPr>
          <p:cNvSpPr/>
          <p:nvPr/>
        </p:nvSpPr>
        <p:spPr>
          <a:xfrm>
            <a:off x="320842" y="2999873"/>
            <a:ext cx="2566737" cy="1138990"/>
          </a:xfrm>
          <a:prstGeom prst="roundRect">
            <a:avLst/>
          </a:prstGeom>
          <a:solidFill>
            <a:schemeClr val="tx2">
              <a:lumMod val="50000"/>
              <a:lumOff val="50000"/>
            </a:schemeClr>
          </a:solidFill>
          <a:ln>
            <a:solidFill>
              <a:schemeClr val="tx2">
                <a:lumMod val="90000"/>
                <a:lumOff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s-MX" sz="2200" b="1" i="1" dirty="0">
                <a:solidFill>
                  <a:schemeClr val="tx1"/>
                </a:solidFill>
              </a:rPr>
              <a:t>Articulo 3ero de la constitución </a:t>
            </a:r>
          </a:p>
          <a:p>
            <a:pPr lvl="0" algn="ctr"/>
            <a:r>
              <a:rPr lang="es-MX" sz="2200" b="1" i="1" dirty="0">
                <a:solidFill>
                  <a:schemeClr val="tx1"/>
                </a:solidFill>
              </a:rPr>
              <a:t>2011</a:t>
            </a:r>
          </a:p>
        </p:txBody>
      </p:sp>
      <p:sp>
        <p:nvSpPr>
          <p:cNvPr id="4" name="Rectángulo: esquinas redondeadas 3">
            <a:extLst>
              <a:ext uri="{FF2B5EF4-FFF2-40B4-BE49-F238E27FC236}">
                <a16:creationId xmlns:a16="http://schemas.microsoft.com/office/drawing/2014/main" id="{071F4E7D-37B7-4D77-B06D-A794D6200961}"/>
              </a:ext>
            </a:extLst>
          </p:cNvPr>
          <p:cNvSpPr/>
          <p:nvPr/>
        </p:nvSpPr>
        <p:spPr>
          <a:xfrm>
            <a:off x="3946356" y="561474"/>
            <a:ext cx="2358189" cy="1106905"/>
          </a:xfrm>
          <a:prstGeom prst="round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s-MX" sz="2000" b="1" i="0" dirty="0"/>
              <a:t>Modificaciones realizadas al artículo </a:t>
            </a:r>
            <a:endParaRPr lang="es-MX" sz="2000" b="1" dirty="0"/>
          </a:p>
        </p:txBody>
      </p:sp>
      <p:sp>
        <p:nvSpPr>
          <p:cNvPr id="5" name="Rectángulo: esquinas redondeadas 4">
            <a:extLst>
              <a:ext uri="{FF2B5EF4-FFF2-40B4-BE49-F238E27FC236}">
                <a16:creationId xmlns:a16="http://schemas.microsoft.com/office/drawing/2014/main" id="{A5079902-2FE3-450F-ACDF-CBAE07430276}"/>
              </a:ext>
            </a:extLst>
          </p:cNvPr>
          <p:cNvSpPr/>
          <p:nvPr/>
        </p:nvSpPr>
        <p:spPr>
          <a:xfrm>
            <a:off x="3946356" y="3080084"/>
            <a:ext cx="2358189" cy="978568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s-MX" sz="2400" b="1" dirty="0"/>
              <a:t>Principios que establece</a:t>
            </a:r>
          </a:p>
        </p:txBody>
      </p:sp>
      <p:sp>
        <p:nvSpPr>
          <p:cNvPr id="6" name="Rectángulo: esquinas redondeadas 5">
            <a:extLst>
              <a:ext uri="{FF2B5EF4-FFF2-40B4-BE49-F238E27FC236}">
                <a16:creationId xmlns:a16="http://schemas.microsoft.com/office/drawing/2014/main" id="{2C2AE2B0-582C-4979-AFFD-C10778E0D89E}"/>
              </a:ext>
            </a:extLst>
          </p:cNvPr>
          <p:cNvSpPr/>
          <p:nvPr/>
        </p:nvSpPr>
        <p:spPr>
          <a:xfrm>
            <a:off x="3946356" y="5638800"/>
            <a:ext cx="2358189" cy="978568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s-MX" sz="2400" b="1" i="0" dirty="0"/>
              <a:t>Principales aportes </a:t>
            </a:r>
            <a:endParaRPr lang="es-MX" sz="2400" b="1" dirty="0"/>
          </a:p>
        </p:txBody>
      </p:sp>
      <p:sp>
        <p:nvSpPr>
          <p:cNvPr id="7" name="Rectángulo: esquinas redondeadas 6">
            <a:extLst>
              <a:ext uri="{FF2B5EF4-FFF2-40B4-BE49-F238E27FC236}">
                <a16:creationId xmlns:a16="http://schemas.microsoft.com/office/drawing/2014/main" id="{060EF761-E235-4A1B-A778-8C65B9809917}"/>
              </a:ext>
            </a:extLst>
          </p:cNvPr>
          <p:cNvSpPr/>
          <p:nvPr/>
        </p:nvSpPr>
        <p:spPr>
          <a:xfrm>
            <a:off x="7924800" y="184484"/>
            <a:ext cx="3529263" cy="786063"/>
          </a:xfrm>
          <a:prstGeom prst="round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s-MX" sz="1800" dirty="0">
                <a:solidFill>
                  <a:schemeClr val="tx1"/>
                </a:solidFill>
              </a:rPr>
              <a:t>Se modifica el segundo párrafo del articulo 3ero </a:t>
            </a:r>
          </a:p>
        </p:txBody>
      </p:sp>
      <p:sp>
        <p:nvSpPr>
          <p:cNvPr id="8" name="Rectángulo: esquinas redondeadas 7">
            <a:extLst>
              <a:ext uri="{FF2B5EF4-FFF2-40B4-BE49-F238E27FC236}">
                <a16:creationId xmlns:a16="http://schemas.microsoft.com/office/drawing/2014/main" id="{B6BB78D1-4498-4BF8-86C7-95CC5B5711C9}"/>
              </a:ext>
            </a:extLst>
          </p:cNvPr>
          <p:cNvSpPr/>
          <p:nvPr/>
        </p:nvSpPr>
        <p:spPr>
          <a:xfrm>
            <a:off x="7491663" y="1347538"/>
            <a:ext cx="4491789" cy="1299410"/>
          </a:xfrm>
          <a:prstGeom prst="round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s-MX" sz="1400" dirty="0">
                <a:solidFill>
                  <a:schemeClr val="tx1"/>
                </a:solidFill>
              </a:rPr>
              <a:t>La educación que imparta el estado tendrá a desarrollar armónicamente, todas las facultades del ser humano y fomentará en él, a la vez, el amor a la patria, </a:t>
            </a:r>
            <a:r>
              <a:rPr lang="es-MX" sz="1400" b="1" dirty="0">
                <a:solidFill>
                  <a:schemeClr val="tx1"/>
                </a:solidFill>
              </a:rPr>
              <a:t>el respeto a los derechos humanos </a:t>
            </a:r>
            <a:r>
              <a:rPr lang="es-MX" sz="1400" dirty="0">
                <a:solidFill>
                  <a:schemeClr val="tx1"/>
                </a:solidFill>
              </a:rPr>
              <a:t> y la conciencia  de  la solidaridad internacional, en la independencia y en la justicia. </a:t>
            </a:r>
          </a:p>
        </p:txBody>
      </p:sp>
      <p:sp>
        <p:nvSpPr>
          <p:cNvPr id="9" name="Rectángulo: esquinas redondeadas 8">
            <a:extLst>
              <a:ext uri="{FF2B5EF4-FFF2-40B4-BE49-F238E27FC236}">
                <a16:creationId xmlns:a16="http://schemas.microsoft.com/office/drawing/2014/main" id="{ED56891B-8163-4875-8C34-175F4481DD4C}"/>
              </a:ext>
            </a:extLst>
          </p:cNvPr>
          <p:cNvSpPr/>
          <p:nvPr/>
        </p:nvSpPr>
        <p:spPr>
          <a:xfrm>
            <a:off x="7684168" y="3088104"/>
            <a:ext cx="4010526" cy="129941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s-MX" sz="1400" b="0" i="0" dirty="0">
                <a:solidFill>
                  <a:schemeClr val="tx1"/>
                </a:solidFill>
              </a:rPr>
              <a:t>La educación debe ser brindada bajo los principios de laicismo, la democracia, la mejor convivencia, el aprecio y respeto por la diversidad cultural, por la igualdad de la persona y por la integridad de la familia.</a:t>
            </a:r>
            <a:endParaRPr lang="es-MX" sz="1400" dirty="0">
              <a:solidFill>
                <a:schemeClr val="tx1"/>
              </a:solidFill>
            </a:endParaRPr>
          </a:p>
        </p:txBody>
      </p:sp>
      <p:sp>
        <p:nvSpPr>
          <p:cNvPr id="10" name="Rectángulo: esquinas redondeadas 9">
            <a:extLst>
              <a:ext uri="{FF2B5EF4-FFF2-40B4-BE49-F238E27FC236}">
                <a16:creationId xmlns:a16="http://schemas.microsoft.com/office/drawing/2014/main" id="{605F39E4-A09F-4C80-9B52-6EFFC096C602}"/>
              </a:ext>
            </a:extLst>
          </p:cNvPr>
          <p:cNvSpPr/>
          <p:nvPr/>
        </p:nvSpPr>
        <p:spPr>
          <a:xfrm>
            <a:off x="7491663" y="5181596"/>
            <a:ext cx="4491789" cy="1491920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sz="1400" dirty="0">
                <a:solidFill>
                  <a:srgbClr val="000000"/>
                </a:solidFill>
              </a:rPr>
              <a:t>E</a:t>
            </a:r>
            <a:r>
              <a:rPr lang="es-MX" sz="1400" b="0" i="0" dirty="0">
                <a:solidFill>
                  <a:srgbClr val="000000"/>
                </a:solidFill>
                <a:effectLst/>
              </a:rPr>
              <a:t>ste párrafo es un mandato que estriba en establecer que la educación que imparta el Estado tendera a respetar los derechos humanos, lo que busca o pretende esta modificación es que se enseñe en los planes y programas educativos en preescolar, primaria y secundaria.</a:t>
            </a:r>
            <a:endParaRPr lang="es-MX" sz="1400" dirty="0"/>
          </a:p>
        </p:txBody>
      </p:sp>
      <p:cxnSp>
        <p:nvCxnSpPr>
          <p:cNvPr id="12" name="Conector recto de flecha 11">
            <a:extLst>
              <a:ext uri="{FF2B5EF4-FFF2-40B4-BE49-F238E27FC236}">
                <a16:creationId xmlns:a16="http://schemas.microsoft.com/office/drawing/2014/main" id="{01F9B7DF-50C4-42F1-9B3E-8FAC992308AA}"/>
              </a:ext>
            </a:extLst>
          </p:cNvPr>
          <p:cNvCxnSpPr/>
          <p:nvPr/>
        </p:nvCxnSpPr>
        <p:spPr>
          <a:xfrm flipV="1">
            <a:off x="2887579" y="1668379"/>
            <a:ext cx="1058777" cy="1411705"/>
          </a:xfrm>
          <a:prstGeom prst="straightConnector1">
            <a:avLst/>
          </a:prstGeom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4" name="Conector recto de flecha 13">
            <a:extLst>
              <a:ext uri="{FF2B5EF4-FFF2-40B4-BE49-F238E27FC236}">
                <a16:creationId xmlns:a16="http://schemas.microsoft.com/office/drawing/2014/main" id="{98482D11-2833-471E-9439-61363CA75E76}"/>
              </a:ext>
            </a:extLst>
          </p:cNvPr>
          <p:cNvCxnSpPr>
            <a:stCxn id="2" idx="3"/>
            <a:endCxn id="5" idx="1"/>
          </p:cNvCxnSpPr>
          <p:nvPr/>
        </p:nvCxnSpPr>
        <p:spPr>
          <a:xfrm>
            <a:off x="2887579" y="3569368"/>
            <a:ext cx="1058777" cy="0"/>
          </a:xfrm>
          <a:prstGeom prst="straightConnector1">
            <a:avLst/>
          </a:prstGeom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6" name="Conector recto de flecha 15">
            <a:extLst>
              <a:ext uri="{FF2B5EF4-FFF2-40B4-BE49-F238E27FC236}">
                <a16:creationId xmlns:a16="http://schemas.microsoft.com/office/drawing/2014/main" id="{6A23236F-2E25-4924-ACD8-66F5416045F6}"/>
              </a:ext>
            </a:extLst>
          </p:cNvPr>
          <p:cNvCxnSpPr/>
          <p:nvPr/>
        </p:nvCxnSpPr>
        <p:spPr>
          <a:xfrm>
            <a:off x="2887579" y="4138863"/>
            <a:ext cx="1058777" cy="1499937"/>
          </a:xfrm>
          <a:prstGeom prst="straightConnector1">
            <a:avLst/>
          </a:prstGeom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8" name="Conector recto de flecha 17">
            <a:extLst>
              <a:ext uri="{FF2B5EF4-FFF2-40B4-BE49-F238E27FC236}">
                <a16:creationId xmlns:a16="http://schemas.microsoft.com/office/drawing/2014/main" id="{EE8D488D-B1D1-46F6-ADD3-FE1CD510F4C0}"/>
              </a:ext>
            </a:extLst>
          </p:cNvPr>
          <p:cNvCxnSpPr>
            <a:cxnSpLocks/>
            <a:stCxn id="4" idx="3"/>
            <a:endCxn id="7" idx="1"/>
          </p:cNvCxnSpPr>
          <p:nvPr/>
        </p:nvCxnSpPr>
        <p:spPr>
          <a:xfrm flipV="1">
            <a:off x="6304545" y="577516"/>
            <a:ext cx="1620255" cy="537411"/>
          </a:xfrm>
          <a:prstGeom prst="straightConnector1">
            <a:avLst/>
          </a:prstGeom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20" name="Conector recto de flecha 19">
            <a:extLst>
              <a:ext uri="{FF2B5EF4-FFF2-40B4-BE49-F238E27FC236}">
                <a16:creationId xmlns:a16="http://schemas.microsoft.com/office/drawing/2014/main" id="{64864904-90B6-409D-BF61-9CCF02233AED}"/>
              </a:ext>
            </a:extLst>
          </p:cNvPr>
          <p:cNvCxnSpPr>
            <a:cxnSpLocks/>
            <a:stCxn id="4" idx="3"/>
            <a:endCxn id="8" idx="1"/>
          </p:cNvCxnSpPr>
          <p:nvPr/>
        </p:nvCxnSpPr>
        <p:spPr>
          <a:xfrm>
            <a:off x="6304545" y="1114927"/>
            <a:ext cx="1187118" cy="88231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2" name="Conector recto de flecha 21">
            <a:extLst>
              <a:ext uri="{FF2B5EF4-FFF2-40B4-BE49-F238E27FC236}">
                <a16:creationId xmlns:a16="http://schemas.microsoft.com/office/drawing/2014/main" id="{9C8B0BD0-DDAC-4AE0-ACF7-9DEE2D5585E9}"/>
              </a:ext>
            </a:extLst>
          </p:cNvPr>
          <p:cNvCxnSpPr>
            <a:stCxn id="5" idx="3"/>
          </p:cNvCxnSpPr>
          <p:nvPr/>
        </p:nvCxnSpPr>
        <p:spPr>
          <a:xfrm>
            <a:off x="6304545" y="3569368"/>
            <a:ext cx="1379623" cy="0"/>
          </a:xfrm>
          <a:prstGeom prst="straightConnector1">
            <a:avLst/>
          </a:prstGeom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24" name="Conector recto de flecha 23">
            <a:extLst>
              <a:ext uri="{FF2B5EF4-FFF2-40B4-BE49-F238E27FC236}">
                <a16:creationId xmlns:a16="http://schemas.microsoft.com/office/drawing/2014/main" id="{19AB2561-E8F5-4B95-AB7D-367F6CA8C9B8}"/>
              </a:ext>
            </a:extLst>
          </p:cNvPr>
          <p:cNvCxnSpPr>
            <a:stCxn id="6" idx="3"/>
            <a:endCxn id="10" idx="1"/>
          </p:cNvCxnSpPr>
          <p:nvPr/>
        </p:nvCxnSpPr>
        <p:spPr>
          <a:xfrm flipV="1">
            <a:off x="6304545" y="5927556"/>
            <a:ext cx="1187118" cy="200528"/>
          </a:xfrm>
          <a:prstGeom prst="straightConnector1">
            <a:avLst/>
          </a:prstGeom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747781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9B1F31ED-8846-4DA7-A2B5-C4E8C238DE0E}"/>
              </a:ext>
            </a:extLst>
          </p:cNvPr>
          <p:cNvSpPr txBox="1"/>
          <p:nvPr/>
        </p:nvSpPr>
        <p:spPr>
          <a:xfrm>
            <a:off x="4363453" y="426893"/>
            <a:ext cx="3962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dirty="0"/>
              <a:t>Referencias bibliográficas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B5960A51-2B7C-41A8-BDAB-39E4660D88E8}"/>
              </a:ext>
            </a:extLst>
          </p:cNvPr>
          <p:cNvSpPr txBox="1"/>
          <p:nvPr/>
        </p:nvSpPr>
        <p:spPr>
          <a:xfrm>
            <a:off x="1475874" y="1363579"/>
            <a:ext cx="9721515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dirty="0">
                <a:hlinkClick r:id="rId2"/>
              </a:rPr>
              <a:t>http://www.diputados.gob.mx/LeyesBiblio/ref/cpeum_art.htm</a:t>
            </a:r>
            <a:endParaRPr lang="es-MX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Soto Flores Armando . (2012). El artículo 3o. constitucional: un debate por el control de las conciencias. 15 de marzo 2021. Sitio web: </a:t>
            </a:r>
            <a:r>
              <a:rPr lang="es-MX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hlinkClick r:id="rId3"/>
              </a:rPr>
              <a:t>http://www.scielo.org.mx/scielo.php?script=sci_arttext&amp;pid=S1405-91932013000100007#:~:text=%E2%80%94%20Se%20faculta%20al%20Congreso%20para,de%20escuelas%2C%20maestros%20y%20alumnos</a:t>
            </a:r>
            <a:r>
              <a:rPr lang="es-MX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5989111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3CFB037F-74D1-48DD-9643-35253DEBACD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5367544"/>
              </p:ext>
            </p:extLst>
          </p:nvPr>
        </p:nvGraphicFramePr>
        <p:xfrm>
          <a:off x="336885" y="657726"/>
          <a:ext cx="11566358" cy="604787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45695">
                  <a:extLst>
                    <a:ext uri="{9D8B030D-6E8A-4147-A177-3AD203B41FA5}">
                      <a16:colId xmlns:a16="http://schemas.microsoft.com/office/drawing/2014/main" val="150665768"/>
                    </a:ext>
                  </a:extLst>
                </a:gridCol>
                <a:gridCol w="1802959">
                  <a:extLst>
                    <a:ext uri="{9D8B030D-6E8A-4147-A177-3AD203B41FA5}">
                      <a16:colId xmlns:a16="http://schemas.microsoft.com/office/drawing/2014/main" val="444991947"/>
                    </a:ext>
                  </a:extLst>
                </a:gridCol>
                <a:gridCol w="199625">
                  <a:extLst>
                    <a:ext uri="{9D8B030D-6E8A-4147-A177-3AD203B41FA5}">
                      <a16:colId xmlns:a16="http://schemas.microsoft.com/office/drawing/2014/main" val="702653354"/>
                    </a:ext>
                  </a:extLst>
                </a:gridCol>
                <a:gridCol w="1814844">
                  <a:extLst>
                    <a:ext uri="{9D8B030D-6E8A-4147-A177-3AD203B41FA5}">
                      <a16:colId xmlns:a16="http://schemas.microsoft.com/office/drawing/2014/main" val="2851839616"/>
                    </a:ext>
                  </a:extLst>
                </a:gridCol>
                <a:gridCol w="199625">
                  <a:extLst>
                    <a:ext uri="{9D8B030D-6E8A-4147-A177-3AD203B41FA5}">
                      <a16:colId xmlns:a16="http://schemas.microsoft.com/office/drawing/2014/main" val="1761839071"/>
                    </a:ext>
                  </a:extLst>
                </a:gridCol>
                <a:gridCol w="1852868">
                  <a:extLst>
                    <a:ext uri="{9D8B030D-6E8A-4147-A177-3AD203B41FA5}">
                      <a16:colId xmlns:a16="http://schemas.microsoft.com/office/drawing/2014/main" val="432394221"/>
                    </a:ext>
                  </a:extLst>
                </a:gridCol>
                <a:gridCol w="205170">
                  <a:extLst>
                    <a:ext uri="{9D8B030D-6E8A-4147-A177-3AD203B41FA5}">
                      <a16:colId xmlns:a16="http://schemas.microsoft.com/office/drawing/2014/main" val="3270518256"/>
                    </a:ext>
                  </a:extLst>
                </a:gridCol>
                <a:gridCol w="1827518">
                  <a:extLst>
                    <a:ext uri="{9D8B030D-6E8A-4147-A177-3AD203B41FA5}">
                      <a16:colId xmlns:a16="http://schemas.microsoft.com/office/drawing/2014/main" val="420505414"/>
                    </a:ext>
                  </a:extLst>
                </a:gridCol>
                <a:gridCol w="199625">
                  <a:extLst>
                    <a:ext uri="{9D8B030D-6E8A-4147-A177-3AD203B41FA5}">
                      <a16:colId xmlns:a16="http://schemas.microsoft.com/office/drawing/2014/main" val="1218204450"/>
                    </a:ext>
                  </a:extLst>
                </a:gridCol>
                <a:gridCol w="1794247">
                  <a:extLst>
                    <a:ext uri="{9D8B030D-6E8A-4147-A177-3AD203B41FA5}">
                      <a16:colId xmlns:a16="http://schemas.microsoft.com/office/drawing/2014/main" val="1482576902"/>
                    </a:ext>
                  </a:extLst>
                </a:gridCol>
                <a:gridCol w="224182">
                  <a:extLst>
                    <a:ext uri="{9D8B030D-6E8A-4147-A177-3AD203B41FA5}">
                      <a16:colId xmlns:a16="http://schemas.microsoft.com/office/drawing/2014/main" val="1057183544"/>
                    </a:ext>
                  </a:extLst>
                </a:gridCol>
              </a:tblGrid>
              <a:tr h="27945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tabLst>
                          <a:tab pos="5490845" algn="l"/>
                          <a:tab pos="6391275" algn="r"/>
                          <a:tab pos="8865870" algn="r"/>
                        </a:tabLst>
                      </a:pPr>
                      <a:r>
                        <a:rPr lang="es-ES_tradnl" sz="800">
                          <a:effectLst/>
                        </a:rPr>
                        <a:t> </a:t>
                      </a:r>
                      <a:endParaRPr lang="es-MX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2160" marR="32160" marT="32160" marB="3216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tabLst>
                          <a:tab pos="5490845" algn="l"/>
                          <a:tab pos="6391275" algn="r"/>
                          <a:tab pos="8865870" algn="r"/>
                        </a:tabLst>
                      </a:pPr>
                      <a:r>
                        <a:rPr lang="es-ES_tradnl" sz="800">
                          <a:effectLst/>
                        </a:rPr>
                        <a:t>10. EXCELENTE</a:t>
                      </a:r>
                      <a:endParaRPr lang="es-MX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2160" marR="32160" marT="32160" marB="32160" anchor="ctr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tabLst>
                          <a:tab pos="5490845" algn="l"/>
                          <a:tab pos="6391275" algn="r"/>
                          <a:tab pos="8865870" algn="r"/>
                        </a:tabLst>
                      </a:pPr>
                      <a:r>
                        <a:rPr lang="es-ES_tradnl" sz="800">
                          <a:effectLst/>
                        </a:rPr>
                        <a:t>9. MUY BIEN</a:t>
                      </a:r>
                      <a:endParaRPr lang="es-MX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2160" marR="32160" marT="32160" marB="32160" anchor="ctr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tabLst>
                          <a:tab pos="5490845" algn="l"/>
                          <a:tab pos="6391275" algn="r"/>
                          <a:tab pos="8865870" algn="r"/>
                        </a:tabLst>
                      </a:pPr>
                      <a:r>
                        <a:rPr lang="es-ES_tradnl" sz="800">
                          <a:effectLst/>
                        </a:rPr>
                        <a:t>8. BIEN</a:t>
                      </a:r>
                      <a:endParaRPr lang="es-MX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2160" marR="32160" marT="32160" marB="32160" anchor="ctr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tabLst>
                          <a:tab pos="5490845" algn="l"/>
                          <a:tab pos="6391275" algn="r"/>
                          <a:tab pos="8865870" algn="r"/>
                        </a:tabLst>
                      </a:pPr>
                      <a:r>
                        <a:rPr lang="es-ES_tradnl" sz="800">
                          <a:effectLst/>
                        </a:rPr>
                        <a:t>7. SATISFACTORIO</a:t>
                      </a:r>
                      <a:endParaRPr lang="es-MX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2160" marR="32160" marT="32160" marB="32160" anchor="ctr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tabLst>
                          <a:tab pos="5490845" algn="l"/>
                          <a:tab pos="6391275" algn="r"/>
                          <a:tab pos="8865870" algn="r"/>
                        </a:tabLst>
                      </a:pPr>
                      <a:r>
                        <a:rPr lang="es-ES_tradnl" sz="800">
                          <a:effectLst/>
                        </a:rPr>
                        <a:t>6. ESCASO</a:t>
                      </a:r>
                      <a:endParaRPr lang="es-MX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2160" marR="32160" marT="32160" marB="32160" anchor="ctr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9366603"/>
                  </a:ext>
                </a:extLst>
              </a:tr>
              <a:tr h="69920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tabLst>
                          <a:tab pos="5490845" algn="l"/>
                          <a:tab pos="6391275" algn="r"/>
                          <a:tab pos="8865870" algn="r"/>
                        </a:tabLst>
                      </a:pPr>
                      <a:r>
                        <a:rPr lang="es-ES_tradnl" sz="800">
                          <a:effectLst/>
                        </a:rPr>
                        <a:t>APUNTES</a:t>
                      </a:r>
                      <a:endParaRPr lang="es-MX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2160" marR="32160" marT="32160" marB="3216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00"/>
                        </a:spcBef>
                        <a:tabLst>
                          <a:tab pos="5490845" algn="l"/>
                          <a:tab pos="6391275" algn="r"/>
                          <a:tab pos="8865870" algn="r"/>
                        </a:tabLst>
                      </a:pPr>
                      <a:r>
                        <a:rPr lang="es-ES_tradnl" sz="800">
                          <a:effectLst/>
                        </a:rPr>
                        <a:t>Los apuntes están organizados con mucho cuidado.</a:t>
                      </a:r>
                      <a:endParaRPr lang="es-MX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2160" marR="32160" marT="32160" marB="3216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tabLst>
                          <a:tab pos="5490845" algn="l"/>
                          <a:tab pos="6391275" algn="r"/>
                          <a:tab pos="8865870" algn="r"/>
                        </a:tabLst>
                      </a:pPr>
                      <a:r>
                        <a:rPr lang="es-ES_tradnl" sz="800">
                          <a:effectLst/>
                        </a:rPr>
                        <a:t> </a:t>
                      </a:r>
                      <a:endParaRPr lang="es-MX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2160" marR="32160" marT="32160" marB="3216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00"/>
                        </a:spcBef>
                        <a:tabLst>
                          <a:tab pos="5490845" algn="l"/>
                          <a:tab pos="6391275" algn="r"/>
                          <a:tab pos="8865870" algn="r"/>
                        </a:tabLst>
                      </a:pPr>
                      <a:r>
                        <a:rPr lang="es-ES_tradnl" sz="800">
                          <a:effectLst/>
                        </a:rPr>
                        <a:t>Los apuntes están organizados con atención</a:t>
                      </a:r>
                      <a:endParaRPr lang="es-MX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2160" marR="32160" marT="32160" marB="3216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00"/>
                        </a:spcBef>
                        <a:tabLst>
                          <a:tab pos="5490845" algn="l"/>
                          <a:tab pos="6391275" algn="r"/>
                          <a:tab pos="8865870" algn="r"/>
                        </a:tabLst>
                      </a:pPr>
                      <a:r>
                        <a:rPr lang="es-ES_tradnl" sz="800">
                          <a:effectLst/>
                        </a:rPr>
                        <a:t> </a:t>
                      </a:r>
                      <a:endParaRPr lang="es-MX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2160" marR="32160" marT="32160" marB="3216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00"/>
                        </a:spcBef>
                        <a:tabLst>
                          <a:tab pos="5490845" algn="l"/>
                          <a:tab pos="6391275" algn="r"/>
                          <a:tab pos="8865870" algn="r"/>
                        </a:tabLst>
                      </a:pPr>
                      <a:r>
                        <a:rPr lang="es-ES_tradnl" sz="800">
                          <a:effectLst/>
                        </a:rPr>
                        <a:t>Los apuntes están poco organizados deficientemente</a:t>
                      </a:r>
                      <a:endParaRPr lang="es-MX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2160" marR="32160" marT="32160" marB="3216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00"/>
                        </a:spcBef>
                        <a:tabLst>
                          <a:tab pos="5490845" algn="l"/>
                          <a:tab pos="6391275" algn="r"/>
                          <a:tab pos="8865870" algn="r"/>
                        </a:tabLst>
                      </a:pPr>
                      <a:r>
                        <a:rPr lang="es-ES_tradnl" sz="800">
                          <a:effectLst/>
                        </a:rPr>
                        <a:t> </a:t>
                      </a:r>
                      <a:endParaRPr lang="es-MX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2160" marR="32160" marT="32160" marB="3216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00"/>
                        </a:spcBef>
                        <a:tabLst>
                          <a:tab pos="5490845" algn="l"/>
                          <a:tab pos="6391275" algn="r"/>
                          <a:tab pos="8865870" algn="r"/>
                        </a:tabLst>
                      </a:pPr>
                      <a:r>
                        <a:rPr lang="es-ES_tradnl" sz="800">
                          <a:effectLst/>
                        </a:rPr>
                        <a:t>Los apuntes no tienen organización</a:t>
                      </a:r>
                      <a:endParaRPr lang="es-MX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2160" marR="32160" marT="32160" marB="3216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00"/>
                        </a:spcBef>
                        <a:tabLst>
                          <a:tab pos="5490845" algn="l"/>
                          <a:tab pos="6391275" algn="r"/>
                          <a:tab pos="8865870" algn="r"/>
                        </a:tabLst>
                      </a:pPr>
                      <a:r>
                        <a:rPr lang="es-ES_tradnl" sz="800">
                          <a:effectLst/>
                        </a:rPr>
                        <a:t> </a:t>
                      </a:r>
                      <a:endParaRPr lang="es-MX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2160" marR="32160" marT="32160" marB="3216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00"/>
                        </a:spcBef>
                        <a:tabLst>
                          <a:tab pos="5490845" algn="l"/>
                          <a:tab pos="6391275" algn="r"/>
                          <a:tab pos="8865870" algn="r"/>
                        </a:tabLst>
                      </a:pPr>
                      <a:r>
                        <a:rPr lang="es-ES_tradnl" sz="800">
                          <a:effectLst/>
                        </a:rPr>
                        <a:t>Carece de apuntes o son escasos.</a:t>
                      </a:r>
                      <a:endParaRPr lang="es-MX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2160" marR="32160" marT="32160" marB="3216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00"/>
                        </a:spcBef>
                        <a:tabLst>
                          <a:tab pos="5490845" algn="l"/>
                          <a:tab pos="6391275" algn="r"/>
                          <a:tab pos="8865870" algn="r"/>
                        </a:tabLst>
                      </a:pPr>
                      <a:r>
                        <a:rPr lang="es-ES_tradnl" sz="800">
                          <a:effectLst/>
                        </a:rPr>
                        <a:t> </a:t>
                      </a:r>
                      <a:endParaRPr lang="es-MX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2160" marR="32160" marT="32160" marB="32160"/>
                </a:tc>
                <a:extLst>
                  <a:ext uri="{0D108BD9-81ED-4DB2-BD59-A6C34878D82A}">
                    <a16:rowId xmlns:a16="http://schemas.microsoft.com/office/drawing/2014/main" val="2364380974"/>
                  </a:ext>
                </a:extLst>
              </a:tr>
              <a:tr h="125434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tabLst>
                          <a:tab pos="5490845" algn="l"/>
                          <a:tab pos="6391275" algn="r"/>
                          <a:tab pos="8865870" algn="r"/>
                        </a:tabLst>
                      </a:pPr>
                      <a:r>
                        <a:rPr lang="es-ES_tradnl" sz="800">
                          <a:effectLst/>
                        </a:rPr>
                        <a:t>EXPOSICIÓN DE LOS ASPECTOS IMPORTANTES</a:t>
                      </a:r>
                      <a:endParaRPr lang="es-MX" sz="10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tabLst>
                          <a:tab pos="5490845" algn="l"/>
                          <a:tab pos="6391275" algn="r"/>
                          <a:tab pos="8865870" algn="r"/>
                        </a:tabLst>
                      </a:pPr>
                      <a:r>
                        <a:rPr lang="es-ES_tradnl" sz="800">
                          <a:effectLst/>
                        </a:rPr>
                        <a:t> </a:t>
                      </a:r>
                      <a:endParaRPr lang="es-MX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2160" marR="32160" marT="32160" marB="3216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00"/>
                        </a:spcBef>
                        <a:tabLst>
                          <a:tab pos="5490845" algn="l"/>
                          <a:tab pos="6391275" algn="r"/>
                          <a:tab pos="8865870" algn="r"/>
                        </a:tabLst>
                      </a:pPr>
                      <a:r>
                        <a:rPr lang="es-ES_tradnl" sz="800" dirty="0">
                          <a:effectLst/>
                        </a:rPr>
                        <a:t>Contiene todos los aspectos importantes del tema o temas, expuestos de forma clara y ordenada.</a:t>
                      </a:r>
                      <a:endParaRPr lang="es-MX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2160" marR="32160" marT="32160" marB="3216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tabLst>
                          <a:tab pos="5490845" algn="l"/>
                          <a:tab pos="6391275" algn="r"/>
                          <a:tab pos="8865870" algn="r"/>
                        </a:tabLst>
                      </a:pPr>
                      <a:r>
                        <a:rPr lang="es-ES_tradnl" sz="800">
                          <a:effectLst/>
                        </a:rPr>
                        <a:t> </a:t>
                      </a:r>
                      <a:endParaRPr lang="es-MX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2160" marR="32160" marT="32160" marB="3216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00"/>
                        </a:spcBef>
                        <a:tabLst>
                          <a:tab pos="5490845" algn="l"/>
                          <a:tab pos="6391275" algn="r"/>
                          <a:tab pos="8865870" algn="r"/>
                        </a:tabLst>
                      </a:pPr>
                      <a:r>
                        <a:rPr lang="es-ES_tradnl" sz="800">
                          <a:effectLst/>
                        </a:rPr>
                        <a:t>Contiene un 80 % de los aspectos importantes del tema o temas, expuestos de forma clara y ordenada.</a:t>
                      </a:r>
                      <a:endParaRPr lang="es-MX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2160" marR="32160" marT="32160" marB="3216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00"/>
                        </a:spcBef>
                        <a:tabLst>
                          <a:tab pos="5490845" algn="l"/>
                          <a:tab pos="6391275" algn="r"/>
                          <a:tab pos="8865870" algn="r"/>
                        </a:tabLst>
                      </a:pPr>
                      <a:r>
                        <a:rPr lang="es-ES_tradnl" sz="800">
                          <a:effectLst/>
                        </a:rPr>
                        <a:t> </a:t>
                      </a:r>
                      <a:endParaRPr lang="es-MX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2160" marR="32160" marT="32160" marB="3216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00"/>
                        </a:spcBef>
                        <a:tabLst>
                          <a:tab pos="5490845" algn="l"/>
                          <a:tab pos="6391275" algn="r"/>
                          <a:tab pos="8865870" algn="r"/>
                        </a:tabLst>
                      </a:pPr>
                      <a:r>
                        <a:rPr lang="es-ES_tradnl" sz="800">
                          <a:effectLst/>
                        </a:rPr>
                        <a:t>Contiene un 75 % de los aspectos importantes del tema o temas, pero no se encuentran expuestos de forma clara y ordenada.</a:t>
                      </a:r>
                      <a:endParaRPr lang="es-MX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2160" marR="32160" marT="32160" marB="3216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00"/>
                        </a:spcBef>
                        <a:tabLst>
                          <a:tab pos="5490845" algn="l"/>
                          <a:tab pos="6391275" algn="r"/>
                          <a:tab pos="8865870" algn="r"/>
                        </a:tabLst>
                      </a:pPr>
                      <a:r>
                        <a:rPr lang="es-ES_tradnl" sz="800">
                          <a:effectLst/>
                        </a:rPr>
                        <a:t> </a:t>
                      </a:r>
                      <a:endParaRPr lang="es-MX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2160" marR="32160" marT="32160" marB="3216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00"/>
                        </a:spcBef>
                        <a:tabLst>
                          <a:tab pos="5490845" algn="l"/>
                          <a:tab pos="6391275" algn="r"/>
                          <a:tab pos="8865870" algn="r"/>
                        </a:tabLst>
                      </a:pPr>
                      <a:r>
                        <a:rPr lang="es-ES_tradnl" sz="800">
                          <a:effectLst/>
                        </a:rPr>
                        <a:t>Contiene un 50 % de los aspectos importantes del tema o temas, pero no se encuentran expuestos de forma clara y ordenada.</a:t>
                      </a:r>
                      <a:endParaRPr lang="es-MX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2160" marR="32160" marT="32160" marB="3216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00"/>
                        </a:spcBef>
                        <a:tabLst>
                          <a:tab pos="5490845" algn="l"/>
                          <a:tab pos="6391275" algn="r"/>
                          <a:tab pos="8865870" algn="r"/>
                        </a:tabLst>
                      </a:pPr>
                      <a:r>
                        <a:rPr lang="es-ES_tradnl" sz="800">
                          <a:effectLst/>
                        </a:rPr>
                        <a:t> </a:t>
                      </a:r>
                      <a:endParaRPr lang="es-MX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2160" marR="32160" marT="32160" marB="3216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00"/>
                        </a:spcBef>
                        <a:tabLst>
                          <a:tab pos="5490845" algn="l"/>
                          <a:tab pos="6391275" algn="r"/>
                          <a:tab pos="8865870" algn="r"/>
                        </a:tabLst>
                      </a:pPr>
                      <a:r>
                        <a:rPr lang="es-ES_tradnl" sz="800">
                          <a:effectLst/>
                        </a:rPr>
                        <a:t>Contiene menos de un </a:t>
                      </a:r>
                      <a:br>
                        <a:rPr lang="es-ES_tradnl" sz="800">
                          <a:effectLst/>
                        </a:rPr>
                      </a:br>
                      <a:r>
                        <a:rPr lang="es-ES_tradnl" sz="800">
                          <a:effectLst/>
                        </a:rPr>
                        <a:t>50 % de los aspectos importantes del tema o temas, pero no se encuentran expuestos de forma clara y ordenada.</a:t>
                      </a:r>
                      <a:endParaRPr lang="es-MX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2160" marR="32160" marT="32160" marB="3216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00"/>
                        </a:spcBef>
                        <a:tabLst>
                          <a:tab pos="5490845" algn="l"/>
                          <a:tab pos="6391275" algn="r"/>
                          <a:tab pos="8865870" algn="r"/>
                        </a:tabLst>
                      </a:pPr>
                      <a:r>
                        <a:rPr lang="es-ES_tradnl" sz="800">
                          <a:effectLst/>
                        </a:rPr>
                        <a:t> </a:t>
                      </a:r>
                      <a:endParaRPr lang="es-MX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2160" marR="32160" marT="32160" marB="32160"/>
                </a:tc>
                <a:extLst>
                  <a:ext uri="{0D108BD9-81ED-4DB2-BD59-A6C34878D82A}">
                    <a16:rowId xmlns:a16="http://schemas.microsoft.com/office/drawing/2014/main" val="4221396304"/>
                  </a:ext>
                </a:extLst>
              </a:tr>
              <a:tr h="9185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tabLst>
                          <a:tab pos="5490845" algn="l"/>
                          <a:tab pos="6391275" algn="r"/>
                          <a:tab pos="8865870" algn="r"/>
                        </a:tabLst>
                      </a:pPr>
                      <a:r>
                        <a:rPr lang="es-ES_tradnl" sz="800">
                          <a:effectLst/>
                        </a:rPr>
                        <a:t>CANTIDAD </a:t>
                      </a:r>
                      <a:br>
                        <a:rPr lang="es-ES_tradnl" sz="800">
                          <a:effectLst/>
                        </a:rPr>
                      </a:br>
                      <a:r>
                        <a:rPr lang="es-ES_tradnl" sz="800">
                          <a:effectLst/>
                        </a:rPr>
                        <a:t>DE INFORMACIÓN</a:t>
                      </a:r>
                      <a:endParaRPr lang="es-MX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2160" marR="32160" marT="32160" marB="3216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00"/>
                        </a:spcBef>
                        <a:tabLst>
                          <a:tab pos="5490845" algn="l"/>
                          <a:tab pos="6391275" algn="r"/>
                          <a:tab pos="8865870" algn="r"/>
                        </a:tabLst>
                      </a:pPr>
                      <a:r>
                        <a:rPr lang="es-ES_tradnl" sz="800">
                          <a:effectLst/>
                        </a:rPr>
                        <a:t>Tiene información de todos los temas y preguntas tratados.</a:t>
                      </a:r>
                      <a:endParaRPr lang="es-MX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2160" marR="32160" marT="32160" marB="3216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tabLst>
                          <a:tab pos="5490845" algn="l"/>
                          <a:tab pos="6391275" algn="r"/>
                          <a:tab pos="8865870" algn="r"/>
                        </a:tabLst>
                      </a:pPr>
                      <a:r>
                        <a:rPr lang="es-ES_tradnl" sz="800">
                          <a:effectLst/>
                        </a:rPr>
                        <a:t> </a:t>
                      </a:r>
                      <a:endParaRPr lang="es-MX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2160" marR="32160" marT="32160" marB="3216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00"/>
                        </a:spcBef>
                        <a:tabLst>
                          <a:tab pos="5490845" algn="l"/>
                          <a:tab pos="6391275" algn="r"/>
                          <a:tab pos="8865870" algn="r"/>
                        </a:tabLst>
                      </a:pPr>
                      <a:r>
                        <a:rPr lang="es-ES_tradnl" sz="800">
                          <a:effectLst/>
                        </a:rPr>
                        <a:t>Tiene información de todos los temas y de la mayoría de las preguntas tratadas.</a:t>
                      </a:r>
                      <a:endParaRPr lang="es-MX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2160" marR="32160" marT="32160" marB="3216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00"/>
                        </a:spcBef>
                        <a:tabLst>
                          <a:tab pos="5490845" algn="l"/>
                          <a:tab pos="6391275" algn="r"/>
                          <a:tab pos="8865870" algn="r"/>
                        </a:tabLst>
                      </a:pPr>
                      <a:r>
                        <a:rPr lang="es-ES_tradnl" sz="800">
                          <a:effectLst/>
                        </a:rPr>
                        <a:t> </a:t>
                      </a:r>
                      <a:endParaRPr lang="es-MX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2160" marR="32160" marT="32160" marB="3216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00"/>
                        </a:spcBef>
                        <a:tabLst>
                          <a:tab pos="5490845" algn="l"/>
                          <a:tab pos="6391275" algn="r"/>
                          <a:tab pos="8865870" algn="r"/>
                        </a:tabLst>
                      </a:pPr>
                      <a:r>
                        <a:rPr lang="es-ES_tradnl" sz="800">
                          <a:effectLst/>
                        </a:rPr>
                        <a:t>Tiene información de casi todos los temas y preguntas tratados.</a:t>
                      </a:r>
                      <a:endParaRPr lang="es-MX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2160" marR="32160" marT="32160" marB="3216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00"/>
                        </a:spcBef>
                        <a:tabLst>
                          <a:tab pos="5490845" algn="l"/>
                          <a:tab pos="6391275" algn="r"/>
                          <a:tab pos="8865870" algn="r"/>
                        </a:tabLst>
                      </a:pPr>
                      <a:r>
                        <a:rPr lang="es-ES_tradnl" sz="800">
                          <a:effectLst/>
                        </a:rPr>
                        <a:t> </a:t>
                      </a:r>
                      <a:endParaRPr lang="es-MX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2160" marR="32160" marT="32160" marB="3216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00"/>
                        </a:spcBef>
                        <a:tabLst>
                          <a:tab pos="5490845" algn="l"/>
                          <a:tab pos="6391275" algn="r"/>
                          <a:tab pos="8865870" algn="r"/>
                        </a:tabLst>
                      </a:pPr>
                      <a:r>
                        <a:rPr lang="es-ES_tradnl" sz="800">
                          <a:effectLst/>
                        </a:rPr>
                        <a:t>Tiene información de algunos de los temas y preguntas tratados.</a:t>
                      </a:r>
                      <a:endParaRPr lang="es-MX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2160" marR="32160" marT="32160" marB="3216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00"/>
                        </a:spcBef>
                        <a:tabLst>
                          <a:tab pos="5490845" algn="l"/>
                          <a:tab pos="6391275" algn="r"/>
                          <a:tab pos="8865870" algn="r"/>
                        </a:tabLst>
                      </a:pPr>
                      <a:r>
                        <a:rPr lang="es-ES_tradnl" sz="800">
                          <a:effectLst/>
                        </a:rPr>
                        <a:t> </a:t>
                      </a:r>
                      <a:endParaRPr lang="es-MX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2160" marR="32160" marT="32160" marB="3216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00"/>
                        </a:spcBef>
                        <a:tabLst>
                          <a:tab pos="5490845" algn="l"/>
                          <a:tab pos="6391275" algn="r"/>
                          <a:tab pos="8865870" algn="r"/>
                        </a:tabLst>
                      </a:pPr>
                      <a:r>
                        <a:rPr lang="es-ES_tradnl" sz="800">
                          <a:effectLst/>
                        </a:rPr>
                        <a:t>No tiene información o esta es muy escasa.</a:t>
                      </a:r>
                      <a:endParaRPr lang="es-MX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2160" marR="32160" marT="32160" marB="3216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00"/>
                        </a:spcBef>
                        <a:tabLst>
                          <a:tab pos="5490845" algn="l"/>
                          <a:tab pos="6391275" algn="r"/>
                          <a:tab pos="8865870" algn="r"/>
                        </a:tabLst>
                      </a:pPr>
                      <a:r>
                        <a:rPr lang="es-ES_tradnl" sz="800">
                          <a:effectLst/>
                        </a:rPr>
                        <a:t> </a:t>
                      </a:r>
                      <a:endParaRPr lang="es-MX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2160" marR="32160" marT="32160" marB="32160"/>
                </a:tc>
                <a:extLst>
                  <a:ext uri="{0D108BD9-81ED-4DB2-BD59-A6C34878D82A}">
                    <a16:rowId xmlns:a16="http://schemas.microsoft.com/office/drawing/2014/main" val="2274860685"/>
                  </a:ext>
                </a:extLst>
              </a:tr>
              <a:tr h="9185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tabLst>
                          <a:tab pos="5490845" algn="l"/>
                          <a:tab pos="6391275" algn="r"/>
                          <a:tab pos="8865870" algn="r"/>
                        </a:tabLst>
                      </a:pPr>
                      <a:r>
                        <a:rPr lang="es-ES_tradnl" sz="800">
                          <a:effectLst/>
                        </a:rPr>
                        <a:t>ORGANIZACIÓN</a:t>
                      </a:r>
                      <a:endParaRPr lang="es-MX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2160" marR="32160" marT="32160" marB="3216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00"/>
                        </a:spcBef>
                        <a:tabLst>
                          <a:tab pos="5490845" algn="l"/>
                          <a:tab pos="6391275" algn="r"/>
                          <a:tab pos="8865870" algn="r"/>
                        </a:tabLst>
                      </a:pPr>
                      <a:r>
                        <a:rPr lang="es-ES_tradnl" sz="800">
                          <a:effectLst/>
                        </a:rPr>
                        <a:t>La información está muy bien organizada con párrafos bien redactados y con subtítulos.</a:t>
                      </a:r>
                      <a:endParaRPr lang="es-MX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2160" marR="32160" marT="32160" marB="3216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tabLst>
                          <a:tab pos="5490845" algn="l"/>
                          <a:tab pos="6391275" algn="r"/>
                          <a:tab pos="8865870" algn="r"/>
                        </a:tabLst>
                      </a:pPr>
                      <a:r>
                        <a:rPr lang="es-ES_tradnl" sz="800">
                          <a:effectLst/>
                        </a:rPr>
                        <a:t> </a:t>
                      </a:r>
                      <a:endParaRPr lang="es-MX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2160" marR="32160" marT="32160" marB="3216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00"/>
                        </a:spcBef>
                        <a:tabLst>
                          <a:tab pos="5490845" algn="l"/>
                          <a:tab pos="6391275" algn="r"/>
                          <a:tab pos="8865870" algn="r"/>
                        </a:tabLst>
                      </a:pPr>
                      <a:r>
                        <a:rPr lang="es-ES_tradnl" sz="800">
                          <a:effectLst/>
                        </a:rPr>
                        <a:t>La información está organizada con párrafos bien redactados.</a:t>
                      </a:r>
                      <a:endParaRPr lang="es-MX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2160" marR="32160" marT="32160" marB="3216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00"/>
                        </a:spcBef>
                        <a:tabLst>
                          <a:tab pos="5490845" algn="l"/>
                          <a:tab pos="6391275" algn="r"/>
                          <a:tab pos="8865870" algn="r"/>
                        </a:tabLst>
                      </a:pPr>
                      <a:r>
                        <a:rPr lang="es-ES_tradnl" sz="800">
                          <a:effectLst/>
                        </a:rPr>
                        <a:t> </a:t>
                      </a:r>
                      <a:endParaRPr lang="es-MX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2160" marR="32160" marT="32160" marB="3216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00"/>
                        </a:spcBef>
                        <a:tabLst>
                          <a:tab pos="5490845" algn="l"/>
                          <a:tab pos="6391275" algn="r"/>
                          <a:tab pos="8865870" algn="r"/>
                        </a:tabLst>
                      </a:pPr>
                      <a:r>
                        <a:rPr lang="es-ES_tradnl" sz="800">
                          <a:effectLst/>
                        </a:rPr>
                        <a:t>La información está organizada, pero los párrafos no están bien redactados.</a:t>
                      </a:r>
                      <a:endParaRPr lang="es-MX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2160" marR="32160" marT="32160" marB="3216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00"/>
                        </a:spcBef>
                        <a:tabLst>
                          <a:tab pos="5490845" algn="l"/>
                          <a:tab pos="6391275" algn="r"/>
                          <a:tab pos="8865870" algn="r"/>
                        </a:tabLst>
                      </a:pPr>
                      <a:r>
                        <a:rPr lang="es-ES_tradnl" sz="800">
                          <a:effectLst/>
                        </a:rPr>
                        <a:t> </a:t>
                      </a:r>
                      <a:endParaRPr lang="es-MX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2160" marR="32160" marT="32160" marB="3216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00"/>
                        </a:spcBef>
                        <a:tabLst>
                          <a:tab pos="5490845" algn="l"/>
                          <a:tab pos="6391275" algn="r"/>
                          <a:tab pos="8865870" algn="r"/>
                        </a:tabLst>
                      </a:pPr>
                      <a:r>
                        <a:rPr lang="es-ES_tradnl" sz="800">
                          <a:effectLst/>
                        </a:rPr>
                        <a:t>La información proporcionada no parece estar organizada.</a:t>
                      </a:r>
                      <a:endParaRPr lang="es-MX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2160" marR="32160" marT="32160" marB="3216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00"/>
                        </a:spcBef>
                        <a:tabLst>
                          <a:tab pos="5490845" algn="l"/>
                          <a:tab pos="6391275" algn="r"/>
                          <a:tab pos="8865870" algn="r"/>
                        </a:tabLst>
                      </a:pPr>
                      <a:r>
                        <a:rPr lang="es-ES_tradnl" sz="800">
                          <a:effectLst/>
                        </a:rPr>
                        <a:t> </a:t>
                      </a:r>
                      <a:endParaRPr lang="es-MX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2160" marR="32160" marT="32160" marB="3216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00"/>
                        </a:spcBef>
                        <a:tabLst>
                          <a:tab pos="5490845" algn="l"/>
                          <a:tab pos="6391275" algn="r"/>
                          <a:tab pos="8865870" algn="r"/>
                        </a:tabLst>
                      </a:pPr>
                      <a:r>
                        <a:rPr lang="es-ES_tradnl" sz="800">
                          <a:effectLst/>
                        </a:rPr>
                        <a:t>La información carece de estructura de redacción.</a:t>
                      </a:r>
                      <a:endParaRPr lang="es-MX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2160" marR="32160" marT="32160" marB="3216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00"/>
                        </a:spcBef>
                        <a:tabLst>
                          <a:tab pos="5490845" algn="l"/>
                          <a:tab pos="6391275" algn="r"/>
                          <a:tab pos="8865870" algn="r"/>
                        </a:tabLst>
                      </a:pPr>
                      <a:r>
                        <a:rPr lang="es-ES_tradnl" sz="800">
                          <a:effectLst/>
                        </a:rPr>
                        <a:t> </a:t>
                      </a:r>
                      <a:endParaRPr lang="es-MX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2160" marR="32160" marT="32160" marB="32160"/>
                </a:tc>
                <a:extLst>
                  <a:ext uri="{0D108BD9-81ED-4DB2-BD59-A6C34878D82A}">
                    <a16:rowId xmlns:a16="http://schemas.microsoft.com/office/drawing/2014/main" val="3772785533"/>
                  </a:ext>
                </a:extLst>
              </a:tr>
              <a:tr h="105936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tabLst>
                          <a:tab pos="5490845" algn="l"/>
                          <a:tab pos="6391275" algn="r"/>
                          <a:tab pos="8865870" algn="r"/>
                        </a:tabLst>
                      </a:pPr>
                      <a:r>
                        <a:rPr lang="es-ES_tradnl" sz="800">
                          <a:effectLst/>
                        </a:rPr>
                        <a:t>IDEAS RELEVANTES</a:t>
                      </a:r>
                      <a:endParaRPr lang="es-MX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2160" marR="32160" marT="32160" marB="3216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00"/>
                        </a:spcBef>
                        <a:tabLst>
                          <a:tab pos="5490845" algn="l"/>
                          <a:tab pos="6391275" algn="r"/>
                          <a:tab pos="8865870" algn="r"/>
                        </a:tabLst>
                      </a:pPr>
                      <a:r>
                        <a:rPr lang="es-ES_tradnl" sz="800">
                          <a:effectLst/>
                        </a:rPr>
                        <a:t>La información está claramente relacionada con el tema principal y proporciona varias ideas secundarias y/o ejemplos.</a:t>
                      </a:r>
                      <a:endParaRPr lang="es-MX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2160" marR="32160" marT="32160" marB="3216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tabLst>
                          <a:tab pos="5490845" algn="l"/>
                          <a:tab pos="6391275" algn="r"/>
                          <a:tab pos="8865870" algn="r"/>
                        </a:tabLst>
                      </a:pPr>
                      <a:r>
                        <a:rPr lang="es-ES_tradnl" sz="800">
                          <a:effectLst/>
                        </a:rPr>
                        <a:t> </a:t>
                      </a:r>
                      <a:endParaRPr lang="es-MX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2160" marR="32160" marT="32160" marB="3216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00"/>
                        </a:spcBef>
                        <a:tabLst>
                          <a:tab pos="5490845" algn="l"/>
                          <a:tab pos="6391275" algn="r"/>
                          <a:tab pos="8865870" algn="r"/>
                        </a:tabLst>
                      </a:pPr>
                      <a:r>
                        <a:rPr lang="es-ES_tradnl" sz="800">
                          <a:effectLst/>
                        </a:rPr>
                        <a:t>La información tiene las ideas principales y una o dos ideas secundarias.</a:t>
                      </a:r>
                      <a:endParaRPr lang="es-MX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2160" marR="32160" marT="32160" marB="3216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00"/>
                        </a:spcBef>
                        <a:tabLst>
                          <a:tab pos="5490845" algn="l"/>
                          <a:tab pos="6391275" algn="r"/>
                          <a:tab pos="8865870" algn="r"/>
                        </a:tabLst>
                      </a:pPr>
                      <a:r>
                        <a:rPr lang="es-ES_tradnl" sz="800">
                          <a:effectLst/>
                        </a:rPr>
                        <a:t> </a:t>
                      </a:r>
                      <a:endParaRPr lang="es-MX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2160" marR="32160" marT="32160" marB="3216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00"/>
                        </a:spcBef>
                        <a:tabLst>
                          <a:tab pos="5490845" algn="l"/>
                          <a:tab pos="6391275" algn="r"/>
                          <a:tab pos="8865870" algn="r"/>
                        </a:tabLst>
                      </a:pPr>
                      <a:r>
                        <a:rPr lang="es-ES_tradnl" sz="800">
                          <a:effectLst/>
                        </a:rPr>
                        <a:t>La información tiene las ideas principales, pero no las secundarias.</a:t>
                      </a:r>
                      <a:endParaRPr lang="es-MX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2160" marR="32160" marT="32160" marB="3216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00"/>
                        </a:spcBef>
                        <a:tabLst>
                          <a:tab pos="5490845" algn="l"/>
                          <a:tab pos="6391275" algn="r"/>
                          <a:tab pos="8865870" algn="r"/>
                        </a:tabLst>
                      </a:pPr>
                      <a:r>
                        <a:rPr lang="es-ES_tradnl" sz="800">
                          <a:effectLst/>
                        </a:rPr>
                        <a:t> </a:t>
                      </a:r>
                      <a:endParaRPr lang="es-MX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2160" marR="32160" marT="32160" marB="3216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00"/>
                        </a:spcBef>
                        <a:tabLst>
                          <a:tab pos="5490845" algn="l"/>
                          <a:tab pos="6391275" algn="r"/>
                          <a:tab pos="8865870" algn="r"/>
                        </a:tabLst>
                      </a:pPr>
                      <a:r>
                        <a:rPr lang="es-ES_tradnl" sz="800">
                          <a:effectLst/>
                        </a:rPr>
                        <a:t>La información tiene alguna de las ideas principales.</a:t>
                      </a:r>
                      <a:endParaRPr lang="es-MX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2160" marR="32160" marT="32160" marB="3216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00"/>
                        </a:spcBef>
                        <a:tabLst>
                          <a:tab pos="5490845" algn="l"/>
                          <a:tab pos="6391275" algn="r"/>
                          <a:tab pos="8865870" algn="r"/>
                        </a:tabLst>
                      </a:pPr>
                      <a:r>
                        <a:rPr lang="es-ES_tradnl" sz="800">
                          <a:effectLst/>
                        </a:rPr>
                        <a:t> </a:t>
                      </a:r>
                      <a:endParaRPr lang="es-MX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2160" marR="32160" marT="32160" marB="3216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00"/>
                        </a:spcBef>
                        <a:tabLst>
                          <a:tab pos="5490845" algn="l"/>
                          <a:tab pos="6391275" algn="r"/>
                          <a:tab pos="8865870" algn="r"/>
                        </a:tabLst>
                      </a:pPr>
                      <a:r>
                        <a:rPr lang="es-ES_tradnl" sz="800">
                          <a:effectLst/>
                        </a:rPr>
                        <a:t>La información no tiene ideas principales.</a:t>
                      </a:r>
                      <a:endParaRPr lang="es-MX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2160" marR="32160" marT="32160" marB="3216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00"/>
                        </a:spcBef>
                        <a:tabLst>
                          <a:tab pos="5490845" algn="l"/>
                          <a:tab pos="6391275" algn="r"/>
                          <a:tab pos="8865870" algn="r"/>
                        </a:tabLst>
                      </a:pPr>
                      <a:r>
                        <a:rPr lang="es-ES_tradnl" sz="800">
                          <a:effectLst/>
                        </a:rPr>
                        <a:t> </a:t>
                      </a:r>
                      <a:endParaRPr lang="es-MX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2160" marR="32160" marT="32160" marB="32160"/>
                </a:tc>
                <a:extLst>
                  <a:ext uri="{0D108BD9-81ED-4DB2-BD59-A6C34878D82A}">
                    <a16:rowId xmlns:a16="http://schemas.microsoft.com/office/drawing/2014/main" val="1879341472"/>
                  </a:ext>
                </a:extLst>
              </a:tr>
              <a:tr h="9185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tabLst>
                          <a:tab pos="5490845" algn="l"/>
                          <a:tab pos="6391275" algn="r"/>
                          <a:tab pos="8865870" algn="r"/>
                        </a:tabLst>
                      </a:pPr>
                      <a:r>
                        <a:rPr lang="es-ES_tradnl" sz="800">
                          <a:effectLst/>
                        </a:rPr>
                        <a:t>GRAMÁTICA </a:t>
                      </a:r>
                      <a:br>
                        <a:rPr lang="es-ES_tradnl" sz="800">
                          <a:effectLst/>
                        </a:rPr>
                      </a:br>
                      <a:r>
                        <a:rPr lang="es-ES_tradnl" sz="800">
                          <a:effectLst/>
                        </a:rPr>
                        <a:t>Y ORTOGRAFÍA</a:t>
                      </a:r>
                      <a:endParaRPr lang="es-MX" sz="10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tabLst>
                          <a:tab pos="5490845" algn="l"/>
                          <a:tab pos="6391275" algn="r"/>
                          <a:tab pos="8865870" algn="r"/>
                        </a:tabLst>
                      </a:pPr>
                      <a:r>
                        <a:rPr lang="es-ES_tradnl" sz="800">
                          <a:effectLst/>
                        </a:rPr>
                        <a:t> </a:t>
                      </a:r>
                      <a:endParaRPr lang="es-MX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2160" marR="32160" marT="32160" marB="3216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00"/>
                        </a:spcBef>
                        <a:tabLst>
                          <a:tab pos="5490845" algn="l"/>
                          <a:tab pos="6391275" algn="r"/>
                          <a:tab pos="8865870" algn="r"/>
                        </a:tabLst>
                      </a:pPr>
                      <a:r>
                        <a:rPr lang="es-ES_tradnl" sz="800">
                          <a:effectLst/>
                        </a:rPr>
                        <a:t>No hay errores gramaticales, ortográficos o de puntuación.</a:t>
                      </a:r>
                      <a:endParaRPr lang="es-MX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2160" marR="32160" marT="32160" marB="3216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tabLst>
                          <a:tab pos="5490845" algn="l"/>
                          <a:tab pos="6391275" algn="r"/>
                          <a:tab pos="8865870" algn="r"/>
                        </a:tabLst>
                      </a:pPr>
                      <a:r>
                        <a:rPr lang="es-ES_tradnl" sz="800">
                          <a:effectLst/>
                        </a:rPr>
                        <a:t> </a:t>
                      </a:r>
                      <a:endParaRPr lang="es-MX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2160" marR="32160" marT="32160" marB="3216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00"/>
                        </a:spcBef>
                        <a:tabLst>
                          <a:tab pos="5490845" algn="l"/>
                          <a:tab pos="6391275" algn="r"/>
                          <a:tab pos="8865870" algn="r"/>
                        </a:tabLst>
                      </a:pPr>
                      <a:r>
                        <a:rPr lang="es-ES_tradnl" sz="800">
                          <a:effectLst/>
                        </a:rPr>
                        <a:t>Existen 1-2 errores gramaticales, ortográficos o de puntuación.</a:t>
                      </a:r>
                      <a:endParaRPr lang="es-MX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2160" marR="32160" marT="32160" marB="3216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00"/>
                        </a:spcBef>
                        <a:tabLst>
                          <a:tab pos="5490845" algn="l"/>
                          <a:tab pos="6391275" algn="r"/>
                          <a:tab pos="8865870" algn="r"/>
                        </a:tabLst>
                      </a:pPr>
                      <a:r>
                        <a:rPr lang="es-ES_tradnl" sz="800">
                          <a:effectLst/>
                        </a:rPr>
                        <a:t> </a:t>
                      </a:r>
                      <a:endParaRPr lang="es-MX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2160" marR="32160" marT="32160" marB="3216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00"/>
                        </a:spcBef>
                        <a:tabLst>
                          <a:tab pos="5490845" algn="l"/>
                          <a:tab pos="6391275" algn="r"/>
                          <a:tab pos="8865870" algn="r"/>
                        </a:tabLst>
                      </a:pPr>
                      <a:r>
                        <a:rPr lang="es-ES_tradnl" sz="800">
                          <a:effectLst/>
                        </a:rPr>
                        <a:t>Existen 3-4 errores gramaticales, ortográficos o de puntuación.</a:t>
                      </a:r>
                      <a:endParaRPr lang="es-MX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2160" marR="32160" marT="32160" marB="3216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00"/>
                        </a:spcBef>
                        <a:tabLst>
                          <a:tab pos="5490845" algn="l"/>
                          <a:tab pos="6391275" algn="r"/>
                          <a:tab pos="8865870" algn="r"/>
                        </a:tabLst>
                      </a:pPr>
                      <a:r>
                        <a:rPr lang="es-ES_tradnl" sz="800">
                          <a:effectLst/>
                        </a:rPr>
                        <a:t> </a:t>
                      </a:r>
                      <a:endParaRPr lang="es-MX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2160" marR="32160" marT="32160" marB="3216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00"/>
                        </a:spcBef>
                        <a:tabLst>
                          <a:tab pos="5490845" algn="l"/>
                          <a:tab pos="6391275" algn="r"/>
                          <a:tab pos="8865870" algn="r"/>
                        </a:tabLst>
                      </a:pPr>
                      <a:r>
                        <a:rPr lang="es-ES_tradnl" sz="800">
                          <a:effectLst/>
                        </a:rPr>
                        <a:t>Existen 5-6 errores gramaticales, ortográficos o de puntuación.</a:t>
                      </a:r>
                      <a:endParaRPr lang="es-MX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2160" marR="32160" marT="32160" marB="3216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00"/>
                        </a:spcBef>
                        <a:tabLst>
                          <a:tab pos="5490845" algn="l"/>
                          <a:tab pos="6391275" algn="r"/>
                          <a:tab pos="8865870" algn="r"/>
                        </a:tabLst>
                      </a:pPr>
                      <a:r>
                        <a:rPr lang="es-ES_tradnl" sz="800">
                          <a:effectLst/>
                        </a:rPr>
                        <a:t> </a:t>
                      </a:r>
                      <a:endParaRPr lang="es-MX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2160" marR="32160" marT="32160" marB="3216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00"/>
                        </a:spcBef>
                        <a:tabLst>
                          <a:tab pos="5490845" algn="l"/>
                          <a:tab pos="6391275" algn="r"/>
                          <a:tab pos="8865870" algn="r"/>
                        </a:tabLst>
                      </a:pPr>
                      <a:r>
                        <a:rPr lang="es-ES_tradnl" sz="800">
                          <a:effectLst/>
                        </a:rPr>
                        <a:t>Existen 7 o más errores gramaticales, ortográficos o de puntuación.</a:t>
                      </a:r>
                      <a:endParaRPr lang="es-MX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2160" marR="32160" marT="32160" marB="3216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00"/>
                        </a:spcBef>
                        <a:tabLst>
                          <a:tab pos="5490845" algn="l"/>
                          <a:tab pos="6391275" algn="r"/>
                          <a:tab pos="8865870" algn="r"/>
                        </a:tabLst>
                      </a:pPr>
                      <a:r>
                        <a:rPr lang="es-ES_tradnl" sz="800" dirty="0">
                          <a:effectLst/>
                        </a:rPr>
                        <a:t> </a:t>
                      </a:r>
                      <a:endParaRPr lang="es-MX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2160" marR="32160" marT="32160" marB="32160"/>
                </a:tc>
                <a:extLst>
                  <a:ext uri="{0D108BD9-81ED-4DB2-BD59-A6C34878D82A}">
                    <a16:rowId xmlns:a16="http://schemas.microsoft.com/office/drawing/2014/main" val="1174943954"/>
                  </a:ext>
                </a:extLst>
              </a:tr>
            </a:tbl>
          </a:graphicData>
        </a:graphic>
      </p:graphicFrame>
      <p:sp>
        <p:nvSpPr>
          <p:cNvPr id="5" name="Rectangle 1">
            <a:extLst>
              <a:ext uri="{FF2B5EF4-FFF2-40B4-BE49-F238E27FC236}">
                <a16:creationId xmlns:a16="http://schemas.microsoft.com/office/drawing/2014/main" id="{AFC5AD38-6E10-48DC-907B-29397A2597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30880" y="40867"/>
            <a:ext cx="379871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5491163" algn="l"/>
                <a:tab pos="6391275" algn="r"/>
                <a:tab pos="8866188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5491163" algn="l"/>
                <a:tab pos="6391275" algn="r"/>
                <a:tab pos="8866188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5491163" algn="l"/>
                <a:tab pos="6391275" algn="r"/>
                <a:tab pos="8866188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5491163" algn="l"/>
                <a:tab pos="6391275" algn="r"/>
                <a:tab pos="8866188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5491163" algn="l"/>
                <a:tab pos="6391275" algn="r"/>
                <a:tab pos="8866188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5491163" algn="l"/>
                <a:tab pos="6391275" algn="r"/>
                <a:tab pos="8866188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5491163" algn="l"/>
                <a:tab pos="6391275" algn="r"/>
                <a:tab pos="8866188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5491163" algn="l"/>
                <a:tab pos="6391275" algn="r"/>
                <a:tab pos="8866188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5491163" algn="l"/>
                <a:tab pos="6391275" algn="r"/>
                <a:tab pos="8866188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5491163" algn="l"/>
                <a:tab pos="6391275" algn="r"/>
                <a:tab pos="8866188" algn="r"/>
              </a:tabLst>
            </a:pPr>
            <a:r>
              <a:rPr kumimoji="0" lang="es-ES_tradnl" altLang="es-MX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RÚBRICA ACTIVIDAD 1.</a:t>
            </a:r>
            <a:endParaRPr kumimoji="0" lang="es-MX" altLang="es-MX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491163" algn="l"/>
                <a:tab pos="6391275" algn="r"/>
                <a:tab pos="8866188" algn="r"/>
              </a:tabLst>
            </a:pPr>
            <a:r>
              <a:rPr kumimoji="0" lang="es-ES_tradnl" altLang="es-MX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Nota. Señalar bibliografía.</a:t>
            </a:r>
            <a:endParaRPr kumimoji="0" lang="es-MX" altLang="es-MX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040974157"/>
      </p:ext>
    </p:extLst>
  </p:cSld>
  <p:clrMapOvr>
    <a:masterClrMapping/>
  </p:clrMapOvr>
</p:sld>
</file>

<file path=ppt/theme/theme1.xml><?xml version="1.0" encoding="utf-8"?>
<a:theme xmlns:a="http://schemas.openxmlformats.org/drawingml/2006/main" name="FrostyVTI">
  <a:themeElements>
    <a:clrScheme name="AnalogousFromLightSeedLeftStep">
      <a:dk1>
        <a:srgbClr val="000000"/>
      </a:dk1>
      <a:lt1>
        <a:srgbClr val="FFFFFF"/>
      </a:lt1>
      <a:dk2>
        <a:srgbClr val="41243E"/>
      </a:dk2>
      <a:lt2>
        <a:srgbClr val="E2E6E8"/>
      </a:lt2>
      <a:accent1>
        <a:srgbClr val="C39983"/>
      </a:accent1>
      <a:accent2>
        <a:srgbClr val="BF7A7F"/>
      </a:accent2>
      <a:accent3>
        <a:srgbClr val="CB92AE"/>
      </a:accent3>
      <a:accent4>
        <a:srgbClr val="BF7AB9"/>
      </a:accent4>
      <a:accent5>
        <a:srgbClr val="B892CB"/>
      </a:accent5>
      <a:accent6>
        <a:srgbClr val="8B7ABF"/>
      </a:accent6>
      <a:hlink>
        <a:srgbClr val="5B879D"/>
      </a:hlink>
      <a:folHlink>
        <a:srgbClr val="7F7F7F"/>
      </a:folHlink>
    </a:clrScheme>
    <a:fontScheme name="Frosted Leaf">
      <a:majorFont>
        <a:latin typeface="Goudy Old Style"/>
        <a:ea typeface=""/>
        <a:cs typeface=""/>
      </a:majorFont>
      <a:minorFont>
        <a:latin typeface="Avenir Next LT Pro"/>
        <a:ea typeface=""/>
        <a:cs typeface=""/>
      </a:minorFont>
    </a:fontScheme>
    <a:fmtScheme name="Subtle 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ostyVTI" id="{DD283BC3-E0B6-4E4B-91CF-F0F54D51BB21}" vid="{3EE220F7-F497-4893-BE1F-7BB1D607421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</TotalTime>
  <Words>763</Words>
  <Application>Microsoft Office PowerPoint</Application>
  <PresentationFormat>Panorámica</PresentationFormat>
  <Paragraphs>102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11" baseType="lpstr">
      <vt:lpstr>Arial</vt:lpstr>
      <vt:lpstr>Avenir Next LT Pro</vt:lpstr>
      <vt:lpstr>Goudy Old Style</vt:lpstr>
      <vt:lpstr>Times New Roman</vt:lpstr>
      <vt:lpstr>Traditional Arabic</vt:lpstr>
      <vt:lpstr>Wingdings</vt:lpstr>
      <vt:lpstr>FrostyVTI</vt:lpstr>
      <vt:lpstr>“Modificaciones constitucionales que se han realizado al Artículo Tercero Constitucional”.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Modificaciones constitucionales que se han realizado al Artículo Tercero Constitucional</dc:title>
  <dc:creator>COMPAQ</dc:creator>
  <cp:lastModifiedBy>COMPAQ</cp:lastModifiedBy>
  <cp:revision>12</cp:revision>
  <dcterms:created xsi:type="dcterms:W3CDTF">2021-03-15T20:32:38Z</dcterms:created>
  <dcterms:modified xsi:type="dcterms:W3CDTF">2021-03-15T23:17:15Z</dcterms:modified>
</cp:coreProperties>
</file>