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Lst>
  <p:sldSz cx="12179300" cy="9134475" type="ledg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368" autoAdjust="0"/>
    <p:restoredTop sz="94660"/>
  </p:normalViewPr>
  <p:slideViewPr>
    <p:cSldViewPr snapToGrid="0">
      <p:cViewPr>
        <p:scale>
          <a:sx n="51" d="100"/>
          <a:sy n="51" d="100"/>
        </p:scale>
        <p:origin x="189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853392" cy="9134475"/>
          </a:xfrm>
          <a:prstGeom prst="rect">
            <a:avLst/>
          </a:prstGeom>
        </p:spPr>
      </p:pic>
      <p:sp>
        <p:nvSpPr>
          <p:cNvPr id="2" name="Title 1"/>
          <p:cNvSpPr>
            <a:spLocks noGrp="1"/>
          </p:cNvSpPr>
          <p:nvPr>
            <p:ph type="ctrTitle"/>
          </p:nvPr>
        </p:nvSpPr>
        <p:spPr>
          <a:xfrm>
            <a:off x="3654820" y="2616294"/>
            <a:ext cx="7611034" cy="3225256"/>
          </a:xfrm>
        </p:spPr>
        <p:txBody>
          <a:bodyPr anchor="b">
            <a:normAutofit/>
          </a:bodyPr>
          <a:lstStyle>
            <a:lvl1pPr algn="r">
              <a:defRPr sz="586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3654820" y="5841553"/>
            <a:ext cx="7611034" cy="1872004"/>
          </a:xfrm>
        </p:spPr>
        <p:txBody>
          <a:bodyPr anchor="t">
            <a:normAutofit/>
          </a:bodyPr>
          <a:lstStyle>
            <a:lvl1pPr marL="0" indent="0" algn="r">
              <a:buNone/>
              <a:defRPr sz="2397" cap="all">
                <a:solidFill>
                  <a:schemeClr val="tx1"/>
                </a:solidFill>
              </a:defRPr>
            </a:lvl1pPr>
            <a:lvl2pPr marL="608945" indent="0" algn="ctr">
              <a:buNone/>
              <a:defRPr>
                <a:solidFill>
                  <a:schemeClr val="tx1">
                    <a:tint val="75000"/>
                  </a:schemeClr>
                </a:solidFill>
              </a:defRPr>
            </a:lvl2pPr>
            <a:lvl3pPr marL="1217889" indent="0" algn="ctr">
              <a:buNone/>
              <a:defRPr>
                <a:solidFill>
                  <a:schemeClr val="tx1">
                    <a:tint val="75000"/>
                  </a:schemeClr>
                </a:solidFill>
              </a:defRPr>
            </a:lvl3pPr>
            <a:lvl4pPr marL="1826834" indent="0" algn="ctr">
              <a:buNone/>
              <a:defRPr>
                <a:solidFill>
                  <a:schemeClr val="tx1">
                    <a:tint val="75000"/>
                  </a:schemeClr>
                </a:solidFill>
              </a:defRPr>
            </a:lvl4pPr>
            <a:lvl5pPr marL="2435779" indent="0" algn="ctr">
              <a:buNone/>
              <a:defRPr>
                <a:solidFill>
                  <a:schemeClr val="tx1">
                    <a:tint val="75000"/>
                  </a:schemeClr>
                </a:solidFill>
              </a:defRPr>
            </a:lvl5pPr>
            <a:lvl6pPr marL="3044723" indent="0" algn="ctr">
              <a:buNone/>
              <a:defRPr>
                <a:solidFill>
                  <a:schemeClr val="tx1">
                    <a:tint val="75000"/>
                  </a:schemeClr>
                </a:solidFill>
              </a:defRPr>
            </a:lvl6pPr>
            <a:lvl7pPr marL="3653668" indent="0" algn="ctr">
              <a:buNone/>
              <a:defRPr>
                <a:solidFill>
                  <a:schemeClr val="tx1">
                    <a:tint val="75000"/>
                  </a:schemeClr>
                </a:solidFill>
              </a:defRPr>
            </a:lvl7pPr>
            <a:lvl8pPr marL="4262613" indent="0" algn="ctr">
              <a:buNone/>
              <a:defRPr>
                <a:solidFill>
                  <a:schemeClr val="tx1">
                    <a:tint val="75000"/>
                  </a:schemeClr>
                </a:solidFill>
              </a:defRPr>
            </a:lvl8pPr>
            <a:lvl9pPr marL="4871557"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8993704" y="7819282"/>
            <a:ext cx="1614547" cy="503242"/>
          </a:xfrm>
        </p:spPr>
        <p:txBody>
          <a:bodyPr/>
          <a:lstStyle/>
          <a:p>
            <a:fld id="{59B1F4F0-131A-475B-BB74-1F987E8C1977}" type="datetimeFigureOut">
              <a:rPr lang="es-MX" smtClean="0"/>
              <a:t>17/03/2021</a:t>
            </a:fld>
            <a:endParaRPr lang="es-MX"/>
          </a:p>
        </p:txBody>
      </p:sp>
      <p:sp>
        <p:nvSpPr>
          <p:cNvPr id="5" name="Footer Placeholder 4"/>
          <p:cNvSpPr>
            <a:spLocks noGrp="1"/>
          </p:cNvSpPr>
          <p:nvPr>
            <p:ph type="ftr" sz="quarter" idx="11"/>
          </p:nvPr>
        </p:nvSpPr>
        <p:spPr>
          <a:xfrm>
            <a:off x="3654820" y="7819282"/>
            <a:ext cx="5237388" cy="503242"/>
          </a:xfrm>
        </p:spPr>
        <p:txBody>
          <a:bodyPr/>
          <a:lstStyle/>
          <a:p>
            <a:endParaRPr lang="es-MX"/>
          </a:p>
        </p:txBody>
      </p:sp>
      <p:sp>
        <p:nvSpPr>
          <p:cNvPr id="6" name="Slide Number Placeholder 5"/>
          <p:cNvSpPr>
            <a:spLocks noGrp="1"/>
          </p:cNvSpPr>
          <p:nvPr>
            <p:ph type="sldNum" sz="quarter" idx="12"/>
          </p:nvPr>
        </p:nvSpPr>
        <p:spPr>
          <a:xfrm>
            <a:off x="10709746" y="7819282"/>
            <a:ext cx="556108" cy="503242"/>
          </a:xfrm>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70501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8" y="0"/>
            <a:ext cx="12145469" cy="9134475"/>
          </a:xfrm>
          <a:prstGeom prst="rect">
            <a:avLst/>
          </a:prstGeom>
        </p:spPr>
      </p:pic>
      <p:sp>
        <p:nvSpPr>
          <p:cNvPr id="2" name="Title 1"/>
          <p:cNvSpPr>
            <a:spLocks noGrp="1"/>
          </p:cNvSpPr>
          <p:nvPr>
            <p:ph type="title"/>
          </p:nvPr>
        </p:nvSpPr>
        <p:spPr>
          <a:xfrm>
            <a:off x="608966" y="6303913"/>
            <a:ext cx="10352405" cy="754864"/>
          </a:xfrm>
        </p:spPr>
        <p:txBody>
          <a:bodyPr anchor="b">
            <a:normAutofit/>
          </a:bodyPr>
          <a:lstStyle>
            <a:lvl1pPr algn="l">
              <a:defRPr sz="2664"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217931" y="1241521"/>
            <a:ext cx="9134475" cy="421557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2131"/>
            </a:lvl1pPr>
          </a:lstStyle>
          <a:p>
            <a:pPr marL="0" lvl="0" indent="0" algn="ctr">
              <a:buNone/>
            </a:pPr>
            <a:r>
              <a:rPr lang="es-ES"/>
              <a:t>Haga clic en el icono para agregar una imagen</a:t>
            </a:r>
            <a:endParaRPr lang="en-US" dirty="0"/>
          </a:p>
        </p:txBody>
      </p:sp>
      <p:sp>
        <p:nvSpPr>
          <p:cNvPr id="4" name="Text Placeholder 3"/>
          <p:cNvSpPr>
            <a:spLocks noGrp="1"/>
          </p:cNvSpPr>
          <p:nvPr>
            <p:ph type="body" sz="half" idx="2"/>
          </p:nvPr>
        </p:nvSpPr>
        <p:spPr>
          <a:xfrm>
            <a:off x="608966" y="7058777"/>
            <a:ext cx="10352405" cy="657597"/>
          </a:xfrm>
        </p:spPr>
        <p:txBody>
          <a:bodyPr>
            <a:normAutofit/>
          </a:bodyPr>
          <a:lstStyle>
            <a:lvl1pPr marL="0" indent="0">
              <a:buNone/>
              <a:defRPr sz="1865"/>
            </a:lvl1pPr>
            <a:lvl2pPr marL="608945" indent="0">
              <a:buNone/>
              <a:defRPr sz="1598"/>
            </a:lvl2pPr>
            <a:lvl3pPr marL="1217889" indent="0">
              <a:buNone/>
              <a:defRPr sz="1332"/>
            </a:lvl3pPr>
            <a:lvl4pPr marL="1826834" indent="0">
              <a:buNone/>
              <a:defRPr sz="1199"/>
            </a:lvl4pPr>
            <a:lvl5pPr marL="2435779" indent="0">
              <a:buNone/>
              <a:defRPr sz="1199"/>
            </a:lvl5pPr>
            <a:lvl6pPr marL="3044723" indent="0">
              <a:buNone/>
              <a:defRPr sz="1199"/>
            </a:lvl6pPr>
            <a:lvl7pPr marL="3653668" indent="0">
              <a:buNone/>
              <a:defRPr sz="1199"/>
            </a:lvl7pPr>
            <a:lvl8pPr marL="4262613" indent="0">
              <a:buNone/>
              <a:defRPr sz="1199"/>
            </a:lvl8pPr>
            <a:lvl9pPr marL="4871557" indent="0">
              <a:buNone/>
              <a:defRPr sz="1199"/>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9B1F4F0-131A-475B-BB74-1F987E8C1977}" type="datetimeFigureOut">
              <a:rPr lang="es-MX" smtClean="0"/>
              <a:t>17/03/2021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1745580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8" y="0"/>
            <a:ext cx="12145469" cy="9134475"/>
          </a:xfrm>
          <a:prstGeom prst="rect">
            <a:avLst/>
          </a:prstGeom>
        </p:spPr>
      </p:pic>
      <p:sp>
        <p:nvSpPr>
          <p:cNvPr id="2" name="Title 1"/>
          <p:cNvSpPr>
            <a:spLocks noGrp="1"/>
          </p:cNvSpPr>
          <p:nvPr>
            <p:ph type="title"/>
          </p:nvPr>
        </p:nvSpPr>
        <p:spPr>
          <a:xfrm>
            <a:off x="608969" y="811956"/>
            <a:ext cx="10352404" cy="4161260"/>
          </a:xfrm>
        </p:spPr>
        <p:txBody>
          <a:bodyPr anchor="ctr">
            <a:normAutofit/>
          </a:bodyPr>
          <a:lstStyle>
            <a:lvl1pPr algn="l">
              <a:defRPr sz="4262"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8968" y="5785168"/>
            <a:ext cx="10352404" cy="1928389"/>
          </a:xfrm>
        </p:spPr>
        <p:txBody>
          <a:bodyPr anchor="ctr">
            <a:normAutofit/>
          </a:bodyPr>
          <a:lstStyle>
            <a:lvl1pPr marL="0" indent="0" algn="l">
              <a:buNone/>
              <a:defRPr sz="2664">
                <a:solidFill>
                  <a:schemeClr val="tx1"/>
                </a:solidFill>
              </a:defRPr>
            </a:lvl1pPr>
            <a:lvl2pPr marL="608945" indent="0">
              <a:buNone/>
              <a:defRPr sz="2397">
                <a:solidFill>
                  <a:schemeClr val="tx1">
                    <a:tint val="75000"/>
                  </a:schemeClr>
                </a:solidFill>
              </a:defRPr>
            </a:lvl2pPr>
            <a:lvl3pPr marL="1217889" indent="0">
              <a:buNone/>
              <a:defRPr sz="2131">
                <a:solidFill>
                  <a:schemeClr val="tx1">
                    <a:tint val="75000"/>
                  </a:schemeClr>
                </a:solidFill>
              </a:defRPr>
            </a:lvl3pPr>
            <a:lvl4pPr marL="1826834" indent="0">
              <a:buNone/>
              <a:defRPr sz="1865">
                <a:solidFill>
                  <a:schemeClr val="tx1">
                    <a:tint val="75000"/>
                  </a:schemeClr>
                </a:solidFill>
              </a:defRPr>
            </a:lvl4pPr>
            <a:lvl5pPr marL="2435779" indent="0">
              <a:buNone/>
              <a:defRPr sz="1865">
                <a:solidFill>
                  <a:schemeClr val="tx1">
                    <a:tint val="75000"/>
                  </a:schemeClr>
                </a:solidFill>
              </a:defRPr>
            </a:lvl5pPr>
            <a:lvl6pPr marL="3044723" indent="0">
              <a:buNone/>
              <a:defRPr sz="1865">
                <a:solidFill>
                  <a:schemeClr val="tx1">
                    <a:tint val="75000"/>
                  </a:schemeClr>
                </a:solidFill>
              </a:defRPr>
            </a:lvl6pPr>
            <a:lvl7pPr marL="3653668" indent="0">
              <a:buNone/>
              <a:defRPr sz="1865">
                <a:solidFill>
                  <a:schemeClr val="tx1">
                    <a:tint val="75000"/>
                  </a:schemeClr>
                </a:solidFill>
              </a:defRPr>
            </a:lvl7pPr>
            <a:lvl8pPr marL="4262613" indent="0">
              <a:buNone/>
              <a:defRPr sz="1865">
                <a:solidFill>
                  <a:schemeClr val="tx1">
                    <a:tint val="75000"/>
                  </a:schemeClr>
                </a:solidFill>
              </a:defRPr>
            </a:lvl8pPr>
            <a:lvl9pPr marL="4871557" indent="0">
              <a:buNone/>
              <a:defRPr sz="1865">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9B1F4F0-131A-475B-BB74-1F987E8C1977}"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4060186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8" y="0"/>
            <a:ext cx="12145469" cy="9134475"/>
          </a:xfrm>
          <a:prstGeom prst="rect">
            <a:avLst/>
          </a:prstGeom>
        </p:spPr>
      </p:pic>
      <p:sp>
        <p:nvSpPr>
          <p:cNvPr id="15" name="TextBox 14"/>
          <p:cNvSpPr txBox="1"/>
          <p:nvPr/>
        </p:nvSpPr>
        <p:spPr>
          <a:xfrm>
            <a:off x="10303656" y="3665073"/>
            <a:ext cx="609124" cy="778889"/>
          </a:xfrm>
          <a:prstGeom prst="rect">
            <a:avLst/>
          </a:prstGeom>
        </p:spPr>
        <p:txBody>
          <a:bodyPr vert="horz" lIns="121793" tIns="60897" rIns="121793" bIns="6089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10655" dirty="0">
                <a:solidFill>
                  <a:schemeClr val="tx1"/>
                </a:solidFill>
                <a:effectLst/>
              </a:rPr>
              <a:t>”</a:t>
            </a:r>
          </a:p>
        </p:txBody>
      </p:sp>
      <p:sp>
        <p:nvSpPr>
          <p:cNvPr id="11" name="TextBox 10"/>
          <p:cNvSpPr txBox="1"/>
          <p:nvPr/>
        </p:nvSpPr>
        <p:spPr>
          <a:xfrm>
            <a:off x="561809" y="956488"/>
            <a:ext cx="609124" cy="778889"/>
          </a:xfrm>
          <a:prstGeom prst="rect">
            <a:avLst/>
          </a:prstGeom>
        </p:spPr>
        <p:txBody>
          <a:bodyPr vert="horz" lIns="121793" tIns="60897" rIns="121793" bIns="6089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10655" dirty="0">
                <a:solidFill>
                  <a:schemeClr val="tx1"/>
                </a:solidFill>
                <a:effectLst/>
              </a:rPr>
              <a:t>“</a:t>
            </a:r>
          </a:p>
        </p:txBody>
      </p:sp>
      <p:sp>
        <p:nvSpPr>
          <p:cNvPr id="12" name="Title 1"/>
          <p:cNvSpPr>
            <a:spLocks noGrp="1"/>
          </p:cNvSpPr>
          <p:nvPr>
            <p:ph type="title"/>
          </p:nvPr>
        </p:nvSpPr>
        <p:spPr>
          <a:xfrm>
            <a:off x="1170933" y="811956"/>
            <a:ext cx="9445214" cy="3653789"/>
          </a:xfrm>
        </p:spPr>
        <p:txBody>
          <a:bodyPr anchor="ctr">
            <a:normAutofit/>
          </a:bodyPr>
          <a:lstStyle>
            <a:lvl1pPr algn="l">
              <a:defRPr sz="4262" b="0" cap="none">
                <a:solidFill>
                  <a:schemeClr val="tx1"/>
                </a:solidFill>
              </a:defRPr>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1316856" y="4465743"/>
            <a:ext cx="9158627" cy="507471"/>
          </a:xfrm>
        </p:spPr>
        <p:txBody>
          <a:bodyPr anchor="ctr">
            <a:normAutofit/>
          </a:bodyPr>
          <a:lstStyle>
            <a:lvl1pPr marL="0" indent="0">
              <a:buFontTx/>
              <a:buNone/>
              <a:defRPr sz="2131"/>
            </a:lvl1pPr>
            <a:lvl2pPr marL="608945" indent="0">
              <a:buFontTx/>
              <a:buNone/>
              <a:defRPr/>
            </a:lvl2pPr>
            <a:lvl3pPr marL="1217889" indent="0">
              <a:buFontTx/>
              <a:buNone/>
              <a:defRPr/>
            </a:lvl3pPr>
            <a:lvl4pPr marL="1826834" indent="0">
              <a:buFontTx/>
              <a:buNone/>
              <a:defRPr/>
            </a:lvl4pPr>
            <a:lvl5pPr marL="2435779"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15713" y="5785168"/>
            <a:ext cx="10352405" cy="1928389"/>
          </a:xfrm>
        </p:spPr>
        <p:txBody>
          <a:bodyPr anchor="ctr">
            <a:normAutofit/>
          </a:bodyPr>
          <a:lstStyle>
            <a:lvl1pPr marL="0" indent="0" algn="l">
              <a:buNone/>
              <a:defRPr sz="2664">
                <a:solidFill>
                  <a:schemeClr val="tx1"/>
                </a:solidFill>
              </a:defRPr>
            </a:lvl1pPr>
            <a:lvl2pPr marL="608945" indent="0">
              <a:buNone/>
              <a:defRPr sz="2397">
                <a:solidFill>
                  <a:schemeClr val="tx1">
                    <a:tint val="75000"/>
                  </a:schemeClr>
                </a:solidFill>
              </a:defRPr>
            </a:lvl2pPr>
            <a:lvl3pPr marL="1217889" indent="0">
              <a:buNone/>
              <a:defRPr sz="2131">
                <a:solidFill>
                  <a:schemeClr val="tx1">
                    <a:tint val="75000"/>
                  </a:schemeClr>
                </a:solidFill>
              </a:defRPr>
            </a:lvl3pPr>
            <a:lvl4pPr marL="1826834" indent="0">
              <a:buNone/>
              <a:defRPr sz="1865">
                <a:solidFill>
                  <a:schemeClr val="tx1">
                    <a:tint val="75000"/>
                  </a:schemeClr>
                </a:solidFill>
              </a:defRPr>
            </a:lvl4pPr>
            <a:lvl5pPr marL="2435779" indent="0">
              <a:buNone/>
              <a:defRPr sz="1865">
                <a:solidFill>
                  <a:schemeClr val="tx1">
                    <a:tint val="75000"/>
                  </a:schemeClr>
                </a:solidFill>
              </a:defRPr>
            </a:lvl5pPr>
            <a:lvl6pPr marL="3044723" indent="0">
              <a:buNone/>
              <a:defRPr sz="1865">
                <a:solidFill>
                  <a:schemeClr val="tx1">
                    <a:tint val="75000"/>
                  </a:schemeClr>
                </a:solidFill>
              </a:defRPr>
            </a:lvl6pPr>
            <a:lvl7pPr marL="3653668" indent="0">
              <a:buNone/>
              <a:defRPr sz="1865">
                <a:solidFill>
                  <a:schemeClr val="tx1">
                    <a:tint val="75000"/>
                  </a:schemeClr>
                </a:solidFill>
              </a:defRPr>
            </a:lvl7pPr>
            <a:lvl8pPr marL="4262613" indent="0">
              <a:buNone/>
              <a:defRPr sz="1865">
                <a:solidFill>
                  <a:schemeClr val="tx1">
                    <a:tint val="75000"/>
                  </a:schemeClr>
                </a:solidFill>
              </a:defRPr>
            </a:lvl8pPr>
            <a:lvl9pPr marL="4871557" indent="0">
              <a:buNone/>
              <a:defRPr sz="1865">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9B1F4F0-131A-475B-BB74-1F987E8C1977}"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2587905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8" y="0"/>
            <a:ext cx="12145469" cy="9134475"/>
          </a:xfrm>
          <a:prstGeom prst="rect">
            <a:avLst/>
          </a:prstGeom>
        </p:spPr>
      </p:pic>
      <p:sp>
        <p:nvSpPr>
          <p:cNvPr id="2" name="Title 1"/>
          <p:cNvSpPr>
            <a:spLocks noGrp="1"/>
          </p:cNvSpPr>
          <p:nvPr>
            <p:ph type="title"/>
          </p:nvPr>
        </p:nvSpPr>
        <p:spPr>
          <a:xfrm>
            <a:off x="608967" y="4384292"/>
            <a:ext cx="10352406" cy="1956360"/>
          </a:xfrm>
        </p:spPr>
        <p:txBody>
          <a:bodyPr anchor="b">
            <a:normAutofit/>
          </a:bodyPr>
          <a:lstStyle>
            <a:lvl1pPr algn="l">
              <a:defRPr sz="3729"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8965" y="6340652"/>
            <a:ext cx="10352408" cy="1146005"/>
          </a:xfrm>
        </p:spPr>
        <p:txBody>
          <a:bodyPr anchor="t">
            <a:normAutofit/>
          </a:bodyPr>
          <a:lstStyle>
            <a:lvl1pPr marL="0" indent="0" algn="l">
              <a:buNone/>
              <a:defRPr sz="2397">
                <a:solidFill>
                  <a:schemeClr val="tx1"/>
                </a:solidFill>
              </a:defRPr>
            </a:lvl1pPr>
            <a:lvl2pPr marL="608945" indent="0">
              <a:buNone/>
              <a:defRPr sz="2397">
                <a:solidFill>
                  <a:schemeClr val="tx1">
                    <a:tint val="75000"/>
                  </a:schemeClr>
                </a:solidFill>
              </a:defRPr>
            </a:lvl2pPr>
            <a:lvl3pPr marL="1217889" indent="0">
              <a:buNone/>
              <a:defRPr sz="2131">
                <a:solidFill>
                  <a:schemeClr val="tx1">
                    <a:tint val="75000"/>
                  </a:schemeClr>
                </a:solidFill>
              </a:defRPr>
            </a:lvl3pPr>
            <a:lvl4pPr marL="1826834" indent="0">
              <a:buNone/>
              <a:defRPr sz="1865">
                <a:solidFill>
                  <a:schemeClr val="tx1">
                    <a:tint val="75000"/>
                  </a:schemeClr>
                </a:solidFill>
              </a:defRPr>
            </a:lvl4pPr>
            <a:lvl5pPr marL="2435779" indent="0">
              <a:buNone/>
              <a:defRPr sz="1865">
                <a:solidFill>
                  <a:schemeClr val="tx1">
                    <a:tint val="75000"/>
                  </a:schemeClr>
                </a:solidFill>
              </a:defRPr>
            </a:lvl5pPr>
            <a:lvl6pPr marL="3044723" indent="0">
              <a:buNone/>
              <a:defRPr sz="1865">
                <a:solidFill>
                  <a:schemeClr val="tx1">
                    <a:tint val="75000"/>
                  </a:schemeClr>
                </a:solidFill>
              </a:defRPr>
            </a:lvl6pPr>
            <a:lvl7pPr marL="3653668" indent="0">
              <a:buNone/>
              <a:defRPr sz="1865">
                <a:solidFill>
                  <a:schemeClr val="tx1">
                    <a:tint val="75000"/>
                  </a:schemeClr>
                </a:solidFill>
              </a:defRPr>
            </a:lvl7pPr>
            <a:lvl8pPr marL="4262613" indent="0">
              <a:buNone/>
              <a:defRPr sz="1865">
                <a:solidFill>
                  <a:schemeClr val="tx1">
                    <a:tint val="75000"/>
                  </a:schemeClr>
                </a:solidFill>
              </a:defRPr>
            </a:lvl8pPr>
            <a:lvl9pPr marL="4871557" indent="0">
              <a:buNone/>
              <a:defRPr sz="1865">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9B1F4F0-131A-475B-BB74-1F987E8C1977}"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652435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8" y="0"/>
            <a:ext cx="12145469" cy="9134475"/>
          </a:xfrm>
          <a:prstGeom prst="rect">
            <a:avLst/>
          </a:prstGeom>
        </p:spPr>
      </p:pic>
      <p:sp>
        <p:nvSpPr>
          <p:cNvPr id="16" name="TextBox 15"/>
          <p:cNvSpPr txBox="1"/>
          <p:nvPr/>
        </p:nvSpPr>
        <p:spPr>
          <a:xfrm>
            <a:off x="10303656" y="3665073"/>
            <a:ext cx="609124" cy="778889"/>
          </a:xfrm>
          <a:prstGeom prst="rect">
            <a:avLst/>
          </a:prstGeom>
        </p:spPr>
        <p:txBody>
          <a:bodyPr vert="horz" lIns="121793" tIns="60897" rIns="121793" bIns="6089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10655" dirty="0">
                <a:solidFill>
                  <a:schemeClr val="tx1"/>
                </a:solidFill>
                <a:effectLst/>
              </a:rPr>
              <a:t>”</a:t>
            </a:r>
          </a:p>
        </p:txBody>
      </p:sp>
      <p:sp>
        <p:nvSpPr>
          <p:cNvPr id="11" name="TextBox 10"/>
          <p:cNvSpPr txBox="1"/>
          <p:nvPr/>
        </p:nvSpPr>
        <p:spPr>
          <a:xfrm>
            <a:off x="561809" y="956488"/>
            <a:ext cx="609124" cy="778889"/>
          </a:xfrm>
          <a:prstGeom prst="rect">
            <a:avLst/>
          </a:prstGeom>
        </p:spPr>
        <p:txBody>
          <a:bodyPr vert="horz" lIns="121793" tIns="60897" rIns="121793" bIns="6089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10655" dirty="0">
                <a:solidFill>
                  <a:schemeClr val="tx1"/>
                </a:solidFill>
                <a:effectLst/>
              </a:rPr>
              <a:t>“</a:t>
            </a:r>
          </a:p>
        </p:txBody>
      </p:sp>
      <p:sp>
        <p:nvSpPr>
          <p:cNvPr id="12" name="Title 1"/>
          <p:cNvSpPr>
            <a:spLocks noGrp="1"/>
          </p:cNvSpPr>
          <p:nvPr>
            <p:ph type="title"/>
          </p:nvPr>
        </p:nvSpPr>
        <p:spPr>
          <a:xfrm>
            <a:off x="1170933" y="811956"/>
            <a:ext cx="9445214" cy="3653789"/>
          </a:xfrm>
        </p:spPr>
        <p:txBody>
          <a:bodyPr anchor="ctr">
            <a:normAutofit/>
          </a:bodyPr>
          <a:lstStyle>
            <a:lvl1pPr algn="l">
              <a:defRPr sz="4262"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608966" y="5176202"/>
            <a:ext cx="10352406" cy="1184099"/>
          </a:xfrm>
        </p:spPr>
        <p:txBody>
          <a:bodyPr vert="horz" lIns="91440" tIns="45720" rIns="91440" bIns="45720" rtlCol="0" anchor="b">
            <a:normAutofit/>
          </a:bodyPr>
          <a:lstStyle>
            <a:lvl1pPr>
              <a:buNone/>
              <a:defRPr lang="en-US" sz="2664"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608966" y="6360301"/>
            <a:ext cx="10352406" cy="1353256"/>
          </a:xfrm>
        </p:spPr>
        <p:txBody>
          <a:bodyPr anchor="t">
            <a:normAutofit/>
          </a:bodyPr>
          <a:lstStyle>
            <a:lvl1pPr marL="0" indent="0" algn="l">
              <a:buNone/>
              <a:defRPr sz="2131">
                <a:solidFill>
                  <a:schemeClr val="tx1"/>
                </a:solidFill>
              </a:defRPr>
            </a:lvl1pPr>
            <a:lvl2pPr marL="608945" indent="0">
              <a:buNone/>
              <a:defRPr sz="2131">
                <a:solidFill>
                  <a:schemeClr val="tx1">
                    <a:tint val="75000"/>
                  </a:schemeClr>
                </a:solidFill>
              </a:defRPr>
            </a:lvl2pPr>
            <a:lvl3pPr marL="1217889" indent="0">
              <a:buNone/>
              <a:defRPr sz="2131">
                <a:solidFill>
                  <a:schemeClr val="tx1">
                    <a:tint val="75000"/>
                  </a:schemeClr>
                </a:solidFill>
              </a:defRPr>
            </a:lvl3pPr>
            <a:lvl4pPr marL="1826834" indent="0">
              <a:buNone/>
              <a:defRPr sz="1865">
                <a:solidFill>
                  <a:schemeClr val="tx1">
                    <a:tint val="75000"/>
                  </a:schemeClr>
                </a:solidFill>
              </a:defRPr>
            </a:lvl4pPr>
            <a:lvl5pPr marL="2435779" indent="0">
              <a:buNone/>
              <a:defRPr sz="1865">
                <a:solidFill>
                  <a:schemeClr val="tx1">
                    <a:tint val="75000"/>
                  </a:schemeClr>
                </a:solidFill>
              </a:defRPr>
            </a:lvl5pPr>
            <a:lvl6pPr marL="3044723" indent="0">
              <a:buNone/>
              <a:defRPr sz="1865">
                <a:solidFill>
                  <a:schemeClr val="tx1">
                    <a:tint val="75000"/>
                  </a:schemeClr>
                </a:solidFill>
              </a:defRPr>
            </a:lvl6pPr>
            <a:lvl7pPr marL="3653668" indent="0">
              <a:buNone/>
              <a:defRPr sz="1865">
                <a:solidFill>
                  <a:schemeClr val="tx1">
                    <a:tint val="75000"/>
                  </a:schemeClr>
                </a:solidFill>
              </a:defRPr>
            </a:lvl7pPr>
            <a:lvl8pPr marL="4262613" indent="0">
              <a:buNone/>
              <a:defRPr sz="1865">
                <a:solidFill>
                  <a:schemeClr val="tx1">
                    <a:tint val="75000"/>
                  </a:schemeClr>
                </a:solidFill>
              </a:defRPr>
            </a:lvl8pPr>
            <a:lvl9pPr marL="4871557" indent="0">
              <a:buNone/>
              <a:defRPr sz="1865">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9B1F4F0-131A-475B-BB74-1F987E8C1977}"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1810066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8" y="0"/>
            <a:ext cx="12145469" cy="9134475"/>
          </a:xfrm>
          <a:prstGeom prst="rect">
            <a:avLst/>
          </a:prstGeom>
        </p:spPr>
      </p:pic>
      <p:sp>
        <p:nvSpPr>
          <p:cNvPr id="2" name="Title 1"/>
          <p:cNvSpPr>
            <a:spLocks noGrp="1"/>
          </p:cNvSpPr>
          <p:nvPr>
            <p:ph type="title"/>
          </p:nvPr>
        </p:nvSpPr>
        <p:spPr>
          <a:xfrm>
            <a:off x="618609" y="811956"/>
            <a:ext cx="10352406" cy="3653789"/>
          </a:xfrm>
        </p:spPr>
        <p:txBody>
          <a:bodyPr vert="horz" lIns="91440" tIns="45720" rIns="91440" bIns="45720" rtlCol="0" anchor="ctr">
            <a:normAutofit/>
          </a:bodyPr>
          <a:lstStyle>
            <a:lvl1pPr>
              <a:defRPr lang="en-US" sz="3729"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618609" y="4668732"/>
            <a:ext cx="10352406" cy="1116436"/>
          </a:xfrm>
        </p:spPr>
        <p:txBody>
          <a:bodyPr vert="horz" lIns="91440" tIns="45720" rIns="91440" bIns="45720" rtlCol="0" anchor="b">
            <a:normAutofit/>
          </a:bodyPr>
          <a:lstStyle>
            <a:lvl1pPr>
              <a:buNone/>
              <a:defRPr lang="en-US" sz="2664"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618608" y="5785168"/>
            <a:ext cx="10352406" cy="1928389"/>
          </a:xfrm>
        </p:spPr>
        <p:txBody>
          <a:bodyPr anchor="t">
            <a:normAutofit/>
          </a:bodyPr>
          <a:lstStyle>
            <a:lvl1pPr marL="0" indent="0" algn="l">
              <a:buNone/>
              <a:defRPr sz="2131">
                <a:solidFill>
                  <a:schemeClr val="tx1"/>
                </a:solidFill>
              </a:defRPr>
            </a:lvl1pPr>
            <a:lvl2pPr marL="608945" indent="0">
              <a:buNone/>
              <a:defRPr sz="2131">
                <a:solidFill>
                  <a:schemeClr val="tx1">
                    <a:tint val="75000"/>
                  </a:schemeClr>
                </a:solidFill>
              </a:defRPr>
            </a:lvl2pPr>
            <a:lvl3pPr marL="1217889" indent="0">
              <a:buNone/>
              <a:defRPr sz="2131">
                <a:solidFill>
                  <a:schemeClr val="tx1">
                    <a:tint val="75000"/>
                  </a:schemeClr>
                </a:solidFill>
              </a:defRPr>
            </a:lvl3pPr>
            <a:lvl4pPr marL="1826834" indent="0">
              <a:buNone/>
              <a:defRPr sz="1865">
                <a:solidFill>
                  <a:schemeClr val="tx1">
                    <a:tint val="75000"/>
                  </a:schemeClr>
                </a:solidFill>
              </a:defRPr>
            </a:lvl4pPr>
            <a:lvl5pPr marL="2435779" indent="0">
              <a:buNone/>
              <a:defRPr sz="1865">
                <a:solidFill>
                  <a:schemeClr val="tx1">
                    <a:tint val="75000"/>
                  </a:schemeClr>
                </a:solidFill>
              </a:defRPr>
            </a:lvl5pPr>
            <a:lvl6pPr marL="3044723" indent="0">
              <a:buNone/>
              <a:defRPr sz="1865">
                <a:solidFill>
                  <a:schemeClr val="tx1">
                    <a:tint val="75000"/>
                  </a:schemeClr>
                </a:solidFill>
              </a:defRPr>
            </a:lvl6pPr>
            <a:lvl7pPr marL="3653668" indent="0">
              <a:buNone/>
              <a:defRPr sz="1865">
                <a:solidFill>
                  <a:schemeClr val="tx1">
                    <a:tint val="75000"/>
                  </a:schemeClr>
                </a:solidFill>
              </a:defRPr>
            </a:lvl7pPr>
            <a:lvl8pPr marL="4262613" indent="0">
              <a:buNone/>
              <a:defRPr sz="1865">
                <a:solidFill>
                  <a:schemeClr val="tx1">
                    <a:tint val="75000"/>
                  </a:schemeClr>
                </a:solidFill>
              </a:defRPr>
            </a:lvl8pPr>
            <a:lvl9pPr marL="4871557" indent="0">
              <a:buNone/>
              <a:defRPr sz="1865">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9B1F4F0-131A-475B-BB74-1F987E8C1977}"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660444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8" y="0"/>
            <a:ext cx="12145469" cy="9134475"/>
          </a:xfrm>
          <a:prstGeom prst="rect">
            <a:avLst/>
          </a:prstGeom>
        </p:spPr>
      </p:pic>
      <p:sp>
        <p:nvSpPr>
          <p:cNvPr id="8" name="Title 1"/>
          <p:cNvSpPr>
            <a:spLocks noGrp="1"/>
          </p:cNvSpPr>
          <p:nvPr>
            <p:ph type="title"/>
          </p:nvPr>
        </p:nvSpPr>
        <p:spPr>
          <a:xfrm>
            <a:off x="608965" y="811955"/>
            <a:ext cx="10352405" cy="1939667"/>
          </a:xfrm>
        </p:spPr>
        <p:txBody>
          <a:bodyPr>
            <a:normAutofit/>
          </a:bodyPr>
          <a:lstStyle>
            <a:lvl1pPr>
              <a:defRPr sz="3729"/>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9B1F4F0-131A-475B-BB74-1F987E8C1977}"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3807560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8" y="0"/>
            <a:ext cx="12145469" cy="9134475"/>
          </a:xfrm>
          <a:prstGeom prst="rect">
            <a:avLst/>
          </a:prstGeom>
        </p:spPr>
      </p:pic>
      <p:sp>
        <p:nvSpPr>
          <p:cNvPr id="2" name="Vertical Title 1"/>
          <p:cNvSpPr>
            <a:spLocks noGrp="1"/>
          </p:cNvSpPr>
          <p:nvPr>
            <p:ph type="title" orient="vert"/>
          </p:nvPr>
        </p:nvSpPr>
        <p:spPr>
          <a:xfrm>
            <a:off x="8728203" y="811954"/>
            <a:ext cx="2233166" cy="6901605"/>
          </a:xfrm>
        </p:spPr>
        <p:txBody>
          <a:bodyPr vert="eaVert">
            <a:normAutofit/>
          </a:bodyPr>
          <a:lstStyle>
            <a:lvl1pPr>
              <a:defRPr sz="3729"/>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8965" y="811954"/>
            <a:ext cx="7978592" cy="6901603"/>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9B1F4F0-131A-475B-BB74-1F987E8C1977}"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1631714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8" y="0"/>
            <a:ext cx="12145469" cy="9134475"/>
          </a:xfrm>
          <a:prstGeom prst="rect">
            <a:avLst/>
          </a:prstGeom>
        </p:spPr>
      </p:pic>
      <p:sp>
        <p:nvSpPr>
          <p:cNvPr id="2" name="Title 1"/>
          <p:cNvSpPr>
            <a:spLocks noGrp="1"/>
          </p:cNvSpPr>
          <p:nvPr>
            <p:ph type="title"/>
          </p:nvPr>
        </p:nvSpPr>
        <p:spPr/>
        <p:txBody>
          <a:bodyPr>
            <a:normAutofit/>
          </a:bodyPr>
          <a:lstStyle>
            <a:lvl1pPr>
              <a:defRPr sz="3729"/>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9B1F4F0-131A-475B-BB74-1F987E8C1977}"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868908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8" y="0"/>
            <a:ext cx="12145469" cy="9134475"/>
          </a:xfrm>
          <a:prstGeom prst="rect">
            <a:avLst/>
          </a:prstGeom>
        </p:spPr>
      </p:pic>
      <p:sp>
        <p:nvSpPr>
          <p:cNvPr id="2" name="Title 1"/>
          <p:cNvSpPr>
            <a:spLocks noGrp="1"/>
          </p:cNvSpPr>
          <p:nvPr>
            <p:ph type="title"/>
          </p:nvPr>
        </p:nvSpPr>
        <p:spPr>
          <a:xfrm>
            <a:off x="608968" y="4406846"/>
            <a:ext cx="10352405" cy="1956360"/>
          </a:xfrm>
        </p:spPr>
        <p:txBody>
          <a:bodyPr anchor="b">
            <a:normAutofit/>
          </a:bodyPr>
          <a:lstStyle>
            <a:lvl1pPr algn="l">
              <a:defRPr sz="4262"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8966" y="6363206"/>
            <a:ext cx="10352405" cy="1146005"/>
          </a:xfrm>
        </p:spPr>
        <p:txBody>
          <a:bodyPr anchor="t">
            <a:normAutofit/>
          </a:bodyPr>
          <a:lstStyle>
            <a:lvl1pPr marL="0" indent="0" algn="l">
              <a:buNone/>
              <a:defRPr sz="2397" cap="all">
                <a:solidFill>
                  <a:schemeClr val="tx1"/>
                </a:solidFill>
              </a:defRPr>
            </a:lvl1pPr>
            <a:lvl2pPr marL="608945" indent="0">
              <a:buNone/>
              <a:defRPr sz="2397">
                <a:solidFill>
                  <a:schemeClr val="tx1">
                    <a:tint val="75000"/>
                  </a:schemeClr>
                </a:solidFill>
              </a:defRPr>
            </a:lvl2pPr>
            <a:lvl3pPr marL="1217889" indent="0">
              <a:buNone/>
              <a:defRPr sz="2131">
                <a:solidFill>
                  <a:schemeClr val="tx1">
                    <a:tint val="75000"/>
                  </a:schemeClr>
                </a:solidFill>
              </a:defRPr>
            </a:lvl3pPr>
            <a:lvl4pPr marL="1826834" indent="0">
              <a:buNone/>
              <a:defRPr sz="1865">
                <a:solidFill>
                  <a:schemeClr val="tx1">
                    <a:tint val="75000"/>
                  </a:schemeClr>
                </a:solidFill>
              </a:defRPr>
            </a:lvl4pPr>
            <a:lvl5pPr marL="2435779" indent="0">
              <a:buNone/>
              <a:defRPr sz="1865">
                <a:solidFill>
                  <a:schemeClr val="tx1">
                    <a:tint val="75000"/>
                  </a:schemeClr>
                </a:solidFill>
              </a:defRPr>
            </a:lvl5pPr>
            <a:lvl6pPr marL="3044723" indent="0">
              <a:buNone/>
              <a:defRPr sz="1865">
                <a:solidFill>
                  <a:schemeClr val="tx1">
                    <a:tint val="75000"/>
                  </a:schemeClr>
                </a:solidFill>
              </a:defRPr>
            </a:lvl6pPr>
            <a:lvl7pPr marL="3653668" indent="0">
              <a:buNone/>
              <a:defRPr sz="1865">
                <a:solidFill>
                  <a:schemeClr val="tx1">
                    <a:tint val="75000"/>
                  </a:schemeClr>
                </a:solidFill>
              </a:defRPr>
            </a:lvl7pPr>
            <a:lvl8pPr marL="4262613" indent="0">
              <a:buNone/>
              <a:defRPr sz="1865">
                <a:solidFill>
                  <a:schemeClr val="tx1">
                    <a:tint val="75000"/>
                  </a:schemeClr>
                </a:solidFill>
              </a:defRPr>
            </a:lvl8pPr>
            <a:lvl9pPr marL="4871557" indent="0">
              <a:buNone/>
              <a:defRPr sz="1865">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9B1F4F0-131A-475B-BB74-1F987E8C1977}" type="datetimeFigureOut">
              <a:rPr lang="es-MX" smtClean="0"/>
              <a:t>17/03/2021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2715212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8" y="0"/>
            <a:ext cx="12145469" cy="9134475"/>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08966" y="2853115"/>
            <a:ext cx="5078768" cy="4860444"/>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882603" y="2853116"/>
            <a:ext cx="5078768" cy="486044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9B1F4F0-131A-475B-BB74-1F987E8C1977}" type="datetimeFigureOut">
              <a:rPr lang="es-MX" smtClean="0"/>
              <a:t>17/03/2021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1990002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8" y="0"/>
            <a:ext cx="12145469" cy="9134475"/>
          </a:xfrm>
          <a:prstGeom prst="rect">
            <a:avLst/>
          </a:prstGeom>
        </p:spPr>
      </p:pic>
      <p:sp>
        <p:nvSpPr>
          <p:cNvPr id="2" name="Title 1"/>
          <p:cNvSpPr>
            <a:spLocks noGrp="1"/>
          </p:cNvSpPr>
          <p:nvPr>
            <p:ph type="title"/>
          </p:nvPr>
        </p:nvSpPr>
        <p:spPr/>
        <p:txBody>
          <a:bodyPr>
            <a:normAutofit/>
          </a:bodyPr>
          <a:lstStyle>
            <a:lvl1pPr>
              <a:defRPr sz="4262"/>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90275" y="2954608"/>
            <a:ext cx="4715886" cy="767549"/>
          </a:xfrm>
        </p:spPr>
        <p:txBody>
          <a:bodyPr anchor="b">
            <a:noAutofit/>
          </a:bodyPr>
          <a:lstStyle>
            <a:lvl1pPr marL="0" indent="0">
              <a:buNone/>
              <a:defRPr sz="3197" b="0"/>
            </a:lvl1pPr>
            <a:lvl2pPr marL="608945" indent="0">
              <a:buNone/>
              <a:defRPr sz="2664" b="1"/>
            </a:lvl2pPr>
            <a:lvl3pPr marL="1217889" indent="0">
              <a:buNone/>
              <a:defRPr sz="2397" b="1"/>
            </a:lvl3pPr>
            <a:lvl4pPr marL="1826834" indent="0">
              <a:buNone/>
              <a:defRPr sz="2131" b="1"/>
            </a:lvl4pPr>
            <a:lvl5pPr marL="2435779" indent="0">
              <a:buNone/>
              <a:defRPr sz="2131" b="1"/>
            </a:lvl5pPr>
            <a:lvl6pPr marL="3044723" indent="0">
              <a:buNone/>
              <a:defRPr sz="2131" b="1"/>
            </a:lvl6pPr>
            <a:lvl7pPr marL="3653668" indent="0">
              <a:buNone/>
              <a:defRPr sz="2131" b="1"/>
            </a:lvl7pPr>
            <a:lvl8pPr marL="4262613" indent="0">
              <a:buNone/>
              <a:defRPr sz="2131" b="1"/>
            </a:lvl8pPr>
            <a:lvl9pPr marL="4871557" indent="0">
              <a:buNone/>
              <a:defRPr sz="2131" b="1"/>
            </a:lvl9pPr>
          </a:lstStyle>
          <a:p>
            <a:pPr lvl="0"/>
            <a:r>
              <a:rPr lang="es-ES"/>
              <a:t>Haga clic para modificar los estilos de texto del patrón</a:t>
            </a:r>
          </a:p>
        </p:txBody>
      </p:sp>
      <p:sp>
        <p:nvSpPr>
          <p:cNvPr id="4" name="Content Placeholder 3"/>
          <p:cNvSpPr>
            <a:spLocks noGrp="1"/>
          </p:cNvSpPr>
          <p:nvPr>
            <p:ph sz="half" idx="2"/>
          </p:nvPr>
        </p:nvSpPr>
        <p:spPr>
          <a:xfrm>
            <a:off x="608965" y="3822948"/>
            <a:ext cx="5078768" cy="3890607"/>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74950" y="2954608"/>
            <a:ext cx="4686420" cy="767549"/>
          </a:xfrm>
        </p:spPr>
        <p:txBody>
          <a:bodyPr anchor="b">
            <a:noAutofit/>
          </a:bodyPr>
          <a:lstStyle>
            <a:lvl1pPr marL="0" indent="0">
              <a:buNone/>
              <a:defRPr sz="3197" b="0"/>
            </a:lvl1pPr>
            <a:lvl2pPr marL="608945" indent="0">
              <a:buNone/>
              <a:defRPr sz="2664" b="1"/>
            </a:lvl2pPr>
            <a:lvl3pPr marL="1217889" indent="0">
              <a:buNone/>
              <a:defRPr sz="2397" b="1"/>
            </a:lvl3pPr>
            <a:lvl4pPr marL="1826834" indent="0">
              <a:buNone/>
              <a:defRPr sz="2131" b="1"/>
            </a:lvl4pPr>
            <a:lvl5pPr marL="2435779" indent="0">
              <a:buNone/>
              <a:defRPr sz="2131" b="1"/>
            </a:lvl5pPr>
            <a:lvl6pPr marL="3044723" indent="0">
              <a:buNone/>
              <a:defRPr sz="2131" b="1"/>
            </a:lvl6pPr>
            <a:lvl7pPr marL="3653668" indent="0">
              <a:buNone/>
              <a:defRPr sz="2131" b="1"/>
            </a:lvl7pPr>
            <a:lvl8pPr marL="4262613" indent="0">
              <a:buNone/>
              <a:defRPr sz="2131" b="1"/>
            </a:lvl8pPr>
            <a:lvl9pPr marL="4871557" indent="0">
              <a:buNone/>
              <a:defRPr sz="2131" b="1"/>
            </a:lvl9pPr>
          </a:lstStyle>
          <a:p>
            <a:pPr lvl="0"/>
            <a:r>
              <a:rPr lang="es-ES"/>
              <a:t>Haga clic para modificar los estilos de texto del patrón</a:t>
            </a:r>
          </a:p>
        </p:txBody>
      </p:sp>
      <p:sp>
        <p:nvSpPr>
          <p:cNvPr id="6" name="Content Placeholder 5"/>
          <p:cNvSpPr>
            <a:spLocks noGrp="1"/>
          </p:cNvSpPr>
          <p:nvPr>
            <p:ph sz="quarter" idx="4"/>
          </p:nvPr>
        </p:nvSpPr>
        <p:spPr>
          <a:xfrm>
            <a:off x="5882602" y="3822948"/>
            <a:ext cx="5078768" cy="3890607"/>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9B1F4F0-131A-475B-BB74-1F987E8C1977}" type="datetimeFigureOut">
              <a:rPr lang="es-MX" smtClean="0"/>
              <a:t>17/03/2021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1235491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8" y="0"/>
            <a:ext cx="12145469" cy="9134475"/>
          </a:xfrm>
          <a:prstGeom prst="rect">
            <a:avLst/>
          </a:prstGeom>
        </p:spPr>
      </p:pic>
      <p:sp>
        <p:nvSpPr>
          <p:cNvPr id="2" name="Title 1"/>
          <p:cNvSpPr>
            <a:spLocks noGrp="1"/>
          </p:cNvSpPr>
          <p:nvPr>
            <p:ph type="title"/>
          </p:nvPr>
        </p:nvSpPr>
        <p:spPr>
          <a:xfrm>
            <a:off x="608966" y="811955"/>
            <a:ext cx="10352405" cy="1939667"/>
          </a:xfrm>
        </p:spPr>
        <p:txBody>
          <a:bodyPr>
            <a:normAutofit/>
          </a:bodyPr>
          <a:lstStyle>
            <a:lvl1pPr>
              <a:defRPr sz="4262"/>
            </a:lvl1p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9B1F4F0-131A-475B-BB74-1F987E8C1977}" type="datetimeFigureOut">
              <a:rPr lang="es-MX" smtClean="0"/>
              <a:t>17/03/2021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539532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8" y="0"/>
            <a:ext cx="12145469" cy="9134475"/>
          </a:xfrm>
          <a:prstGeom prst="rect">
            <a:avLst/>
          </a:prstGeom>
        </p:spPr>
      </p:pic>
      <p:sp>
        <p:nvSpPr>
          <p:cNvPr id="2" name="Date Placeholder 1"/>
          <p:cNvSpPr>
            <a:spLocks noGrp="1"/>
          </p:cNvSpPr>
          <p:nvPr>
            <p:ph type="dt" sz="half" idx="10"/>
          </p:nvPr>
        </p:nvSpPr>
        <p:spPr/>
        <p:txBody>
          <a:bodyPr/>
          <a:lstStyle/>
          <a:p>
            <a:fld id="{59B1F4F0-131A-475B-BB74-1F987E8C1977}" type="datetimeFigureOut">
              <a:rPr lang="es-MX" smtClean="0"/>
              <a:t>17/03/2021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3904908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8" y="0"/>
            <a:ext cx="12145469" cy="9134475"/>
          </a:xfrm>
          <a:prstGeom prst="rect">
            <a:avLst/>
          </a:prstGeom>
        </p:spPr>
      </p:pic>
      <p:sp>
        <p:nvSpPr>
          <p:cNvPr id="2" name="Title 1"/>
          <p:cNvSpPr>
            <a:spLocks noGrp="1"/>
          </p:cNvSpPr>
          <p:nvPr>
            <p:ph type="title"/>
          </p:nvPr>
        </p:nvSpPr>
        <p:spPr>
          <a:xfrm>
            <a:off x="614983" y="2074994"/>
            <a:ext cx="3813237" cy="1917110"/>
          </a:xfrm>
        </p:spPr>
        <p:txBody>
          <a:bodyPr anchor="b">
            <a:normAutofit/>
          </a:bodyPr>
          <a:lstStyle>
            <a:lvl1pPr algn="l">
              <a:defRPr sz="3197"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3184" y="811955"/>
            <a:ext cx="6164206" cy="690160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14983" y="3992105"/>
            <a:ext cx="3813237" cy="2458416"/>
          </a:xfrm>
        </p:spPr>
        <p:txBody>
          <a:bodyPr anchor="t">
            <a:normAutofit/>
          </a:bodyPr>
          <a:lstStyle>
            <a:lvl1pPr marL="0" indent="0">
              <a:buNone/>
              <a:defRPr sz="1865"/>
            </a:lvl1pPr>
            <a:lvl2pPr marL="608945" indent="0">
              <a:buNone/>
              <a:defRPr sz="1598"/>
            </a:lvl2pPr>
            <a:lvl3pPr marL="1217889" indent="0">
              <a:buNone/>
              <a:defRPr sz="1332"/>
            </a:lvl3pPr>
            <a:lvl4pPr marL="1826834" indent="0">
              <a:buNone/>
              <a:defRPr sz="1199"/>
            </a:lvl4pPr>
            <a:lvl5pPr marL="2435779" indent="0">
              <a:buNone/>
              <a:defRPr sz="1199"/>
            </a:lvl5pPr>
            <a:lvl6pPr marL="3044723" indent="0">
              <a:buNone/>
              <a:defRPr sz="1199"/>
            </a:lvl6pPr>
            <a:lvl7pPr marL="3653668" indent="0">
              <a:buNone/>
              <a:defRPr sz="1199"/>
            </a:lvl7pPr>
            <a:lvl8pPr marL="4262613" indent="0">
              <a:buNone/>
              <a:defRPr sz="1199"/>
            </a:lvl8pPr>
            <a:lvl9pPr marL="4871557" indent="0">
              <a:buNone/>
              <a:defRPr sz="1199"/>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9B1F4F0-131A-475B-BB74-1F987E8C1977}" type="datetimeFigureOut">
              <a:rPr lang="es-MX" smtClean="0"/>
              <a:t>17/03/2021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303840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88" y="0"/>
            <a:ext cx="12145469" cy="9134475"/>
          </a:xfrm>
          <a:prstGeom prst="rect">
            <a:avLst/>
          </a:prstGeom>
        </p:spPr>
      </p:pic>
      <p:sp>
        <p:nvSpPr>
          <p:cNvPr id="2" name="Title 1"/>
          <p:cNvSpPr>
            <a:spLocks noGrp="1"/>
          </p:cNvSpPr>
          <p:nvPr>
            <p:ph type="title"/>
          </p:nvPr>
        </p:nvSpPr>
        <p:spPr>
          <a:xfrm>
            <a:off x="615529" y="2311819"/>
            <a:ext cx="5457248" cy="1826895"/>
          </a:xfrm>
        </p:spPr>
        <p:txBody>
          <a:bodyPr anchor="b">
            <a:normAutofit/>
          </a:bodyPr>
          <a:lstStyle>
            <a:lvl1pPr algn="l">
              <a:defRPr sz="3197"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6698615" y="1217930"/>
            <a:ext cx="4262755" cy="608965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2131" dirty="0"/>
            </a:lvl1pPr>
          </a:lstStyle>
          <a:p>
            <a:pPr marL="0" lvl="0" indent="0" algn="ctr">
              <a:buNone/>
            </a:pPr>
            <a:r>
              <a:rPr lang="es-ES"/>
              <a:t>Haga clic en el icono para agregar una imagen</a:t>
            </a:r>
            <a:endParaRPr lang="en-US" dirty="0"/>
          </a:p>
        </p:txBody>
      </p:sp>
      <p:sp>
        <p:nvSpPr>
          <p:cNvPr id="4" name="Text Placeholder 3"/>
          <p:cNvSpPr>
            <a:spLocks noGrp="1"/>
          </p:cNvSpPr>
          <p:nvPr>
            <p:ph type="body" sz="half" idx="2"/>
          </p:nvPr>
        </p:nvSpPr>
        <p:spPr>
          <a:xfrm>
            <a:off x="615529" y="4138714"/>
            <a:ext cx="5457248" cy="2435860"/>
          </a:xfrm>
        </p:spPr>
        <p:txBody>
          <a:bodyPr anchor="t">
            <a:normAutofit/>
          </a:bodyPr>
          <a:lstStyle>
            <a:lvl1pPr marL="0" indent="0">
              <a:buNone/>
              <a:defRPr sz="2131"/>
            </a:lvl1pPr>
            <a:lvl2pPr marL="608945" indent="0">
              <a:buNone/>
              <a:defRPr sz="1598"/>
            </a:lvl2pPr>
            <a:lvl3pPr marL="1217889" indent="0">
              <a:buNone/>
              <a:defRPr sz="1332"/>
            </a:lvl3pPr>
            <a:lvl4pPr marL="1826834" indent="0">
              <a:buNone/>
              <a:defRPr sz="1199"/>
            </a:lvl4pPr>
            <a:lvl5pPr marL="2435779" indent="0">
              <a:buNone/>
              <a:defRPr sz="1199"/>
            </a:lvl5pPr>
            <a:lvl6pPr marL="3044723" indent="0">
              <a:buNone/>
              <a:defRPr sz="1199"/>
            </a:lvl6pPr>
            <a:lvl7pPr marL="3653668" indent="0">
              <a:buNone/>
              <a:defRPr sz="1199"/>
            </a:lvl7pPr>
            <a:lvl8pPr marL="4262613" indent="0">
              <a:buNone/>
              <a:defRPr sz="1199"/>
            </a:lvl8pPr>
            <a:lvl9pPr marL="4871557" indent="0">
              <a:buNone/>
              <a:defRPr sz="1199"/>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9B1F4F0-131A-475B-BB74-1F987E8C1977}" type="datetimeFigureOut">
              <a:rPr lang="es-MX" smtClean="0"/>
              <a:t>17/03/2021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D896B10-9BC7-4FA3-A046-18CABEB10B89}" type="slidenum">
              <a:rPr lang="es-MX" smtClean="0"/>
              <a:t>‹Nº›</a:t>
            </a:fld>
            <a:endParaRPr lang="es-MX"/>
          </a:p>
        </p:txBody>
      </p:sp>
    </p:spTree>
    <p:extLst>
      <p:ext uri="{BB962C8B-B14F-4D97-AF65-F5344CB8AC3E}">
        <p14:creationId xmlns:p14="http://schemas.microsoft.com/office/powerpoint/2010/main" val="3117987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965" y="811955"/>
            <a:ext cx="10352405" cy="19396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08965" y="2853116"/>
            <a:ext cx="10352405" cy="4860442"/>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689223" y="7819282"/>
            <a:ext cx="1614547" cy="503242"/>
          </a:xfrm>
          <a:prstGeom prst="rect">
            <a:avLst/>
          </a:prstGeom>
        </p:spPr>
        <p:txBody>
          <a:bodyPr vert="horz" lIns="91440" tIns="45720" rIns="91440" bIns="45720" rtlCol="0" anchor="ctr"/>
          <a:lstStyle>
            <a:lvl1pPr algn="r">
              <a:defRPr sz="1332" b="0" i="0">
                <a:solidFill>
                  <a:schemeClr val="tx1"/>
                </a:solidFill>
                <a:effectLst/>
                <a:latin typeface="+mn-lt"/>
              </a:defRPr>
            </a:lvl1pPr>
          </a:lstStyle>
          <a:p>
            <a:fld id="{59B1F4F0-131A-475B-BB74-1F987E8C1977}" type="datetimeFigureOut">
              <a:rPr lang="es-MX" smtClean="0"/>
              <a:t>17/03/2021</a:t>
            </a:fld>
            <a:endParaRPr lang="es-MX"/>
          </a:p>
        </p:txBody>
      </p:sp>
      <p:sp>
        <p:nvSpPr>
          <p:cNvPr id="5" name="Footer Placeholder 4"/>
          <p:cNvSpPr>
            <a:spLocks noGrp="1"/>
          </p:cNvSpPr>
          <p:nvPr>
            <p:ph type="ftr" sz="quarter" idx="3"/>
          </p:nvPr>
        </p:nvSpPr>
        <p:spPr>
          <a:xfrm>
            <a:off x="608966" y="7819282"/>
            <a:ext cx="7978761" cy="503242"/>
          </a:xfrm>
          <a:prstGeom prst="rect">
            <a:avLst/>
          </a:prstGeom>
        </p:spPr>
        <p:txBody>
          <a:bodyPr vert="horz" lIns="91440" tIns="45720" rIns="91440" bIns="45720" rtlCol="0" anchor="ctr"/>
          <a:lstStyle>
            <a:lvl1pPr algn="l">
              <a:defRPr sz="1332" b="0" i="0">
                <a:solidFill>
                  <a:schemeClr val="tx1"/>
                </a:solidFill>
                <a:effectLst/>
                <a:latin typeface="+mn-lt"/>
              </a:defRPr>
            </a:lvl1pPr>
          </a:lstStyle>
          <a:p>
            <a:endParaRPr lang="es-MX"/>
          </a:p>
        </p:txBody>
      </p:sp>
      <p:sp>
        <p:nvSpPr>
          <p:cNvPr id="6" name="Slide Number Placeholder 5"/>
          <p:cNvSpPr>
            <a:spLocks noGrp="1"/>
          </p:cNvSpPr>
          <p:nvPr>
            <p:ph type="sldNum" sz="quarter" idx="4"/>
          </p:nvPr>
        </p:nvSpPr>
        <p:spPr>
          <a:xfrm>
            <a:off x="10405263" y="7819282"/>
            <a:ext cx="556108" cy="503242"/>
          </a:xfrm>
          <a:prstGeom prst="rect">
            <a:avLst/>
          </a:prstGeom>
        </p:spPr>
        <p:txBody>
          <a:bodyPr vert="horz" lIns="91440" tIns="45720" rIns="91440" bIns="45720" rtlCol="0" anchor="ctr"/>
          <a:lstStyle>
            <a:lvl1pPr algn="r">
              <a:defRPr sz="1332" b="0" i="0">
                <a:solidFill>
                  <a:schemeClr val="tx1"/>
                </a:solidFill>
                <a:effectLst/>
                <a:latin typeface="+mn-lt"/>
              </a:defRPr>
            </a:lvl1pPr>
          </a:lstStyle>
          <a:p>
            <a:fld id="{FD896B10-9BC7-4FA3-A046-18CABEB10B89}" type="slidenum">
              <a:rPr lang="es-MX" smtClean="0"/>
              <a:t>‹Nº›</a:t>
            </a:fld>
            <a:endParaRPr lang="es-MX"/>
          </a:p>
        </p:txBody>
      </p:sp>
    </p:spTree>
    <p:extLst>
      <p:ext uri="{BB962C8B-B14F-4D97-AF65-F5344CB8AC3E}">
        <p14:creationId xmlns:p14="http://schemas.microsoft.com/office/powerpoint/2010/main" val="1855017135"/>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608945" rtl="0" eaLnBrk="1" latinLnBrk="0" hangingPunct="1">
        <a:spcBef>
          <a:spcPct val="0"/>
        </a:spcBef>
        <a:buNone/>
        <a:defRPr sz="4262"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80590" indent="-380590" algn="l" defTabSz="608945" rtl="0" eaLnBrk="1" latinLnBrk="0" hangingPunct="1">
        <a:spcBef>
          <a:spcPts val="0"/>
        </a:spcBef>
        <a:spcAft>
          <a:spcPts val="1332"/>
        </a:spcAft>
        <a:buClr>
          <a:schemeClr val="tx1"/>
        </a:buClr>
        <a:buSzPct val="100000"/>
        <a:buFont typeface="Arial"/>
        <a:buChar char="•"/>
        <a:defRPr sz="2397" kern="1200" cap="none">
          <a:solidFill>
            <a:schemeClr val="tx1"/>
          </a:solidFill>
          <a:effectLst/>
          <a:latin typeface="+mn-lt"/>
          <a:ea typeface="+mn-ea"/>
          <a:cs typeface="+mn-cs"/>
        </a:defRPr>
      </a:lvl1pPr>
      <a:lvl2pPr marL="989535" indent="-380590" algn="l" defTabSz="608945" rtl="0" eaLnBrk="1" latinLnBrk="0" hangingPunct="1">
        <a:spcBef>
          <a:spcPts val="0"/>
        </a:spcBef>
        <a:spcAft>
          <a:spcPts val="1332"/>
        </a:spcAft>
        <a:buClr>
          <a:schemeClr val="tx1"/>
        </a:buClr>
        <a:buSzPct val="100000"/>
        <a:buFont typeface="Arial"/>
        <a:buChar char="•"/>
        <a:defRPr sz="2131" kern="1200" cap="none">
          <a:solidFill>
            <a:schemeClr val="tx1"/>
          </a:solidFill>
          <a:effectLst/>
          <a:latin typeface="+mn-lt"/>
          <a:ea typeface="+mn-ea"/>
          <a:cs typeface="+mn-cs"/>
        </a:defRPr>
      </a:lvl2pPr>
      <a:lvl3pPr marL="1598480" indent="-380590" algn="l" defTabSz="608945" rtl="0" eaLnBrk="1" latinLnBrk="0" hangingPunct="1">
        <a:spcBef>
          <a:spcPts val="0"/>
        </a:spcBef>
        <a:spcAft>
          <a:spcPts val="1332"/>
        </a:spcAft>
        <a:buClr>
          <a:schemeClr val="tx1"/>
        </a:buClr>
        <a:buSzPct val="100000"/>
        <a:buFont typeface="Arial"/>
        <a:buChar char="•"/>
        <a:defRPr sz="1865" kern="1200" cap="none">
          <a:solidFill>
            <a:schemeClr val="tx1"/>
          </a:solidFill>
          <a:effectLst/>
          <a:latin typeface="+mn-lt"/>
          <a:ea typeface="+mn-ea"/>
          <a:cs typeface="+mn-cs"/>
        </a:defRPr>
      </a:lvl3pPr>
      <a:lvl4pPr marL="2055188" indent="-228354" algn="l" defTabSz="608945" rtl="0" eaLnBrk="1" latinLnBrk="0" hangingPunct="1">
        <a:spcBef>
          <a:spcPts val="0"/>
        </a:spcBef>
        <a:spcAft>
          <a:spcPts val="1332"/>
        </a:spcAft>
        <a:buClr>
          <a:schemeClr val="tx1"/>
        </a:buClr>
        <a:buSzPct val="100000"/>
        <a:buFont typeface="Arial"/>
        <a:buChar char="•"/>
        <a:defRPr sz="1598" kern="1200" cap="none">
          <a:solidFill>
            <a:schemeClr val="tx1"/>
          </a:solidFill>
          <a:effectLst/>
          <a:latin typeface="+mn-lt"/>
          <a:ea typeface="+mn-ea"/>
          <a:cs typeface="+mn-cs"/>
        </a:defRPr>
      </a:lvl4pPr>
      <a:lvl5pPr marL="2664133" indent="-228354" algn="l" defTabSz="608945" rtl="0" eaLnBrk="1" latinLnBrk="0" hangingPunct="1">
        <a:spcBef>
          <a:spcPts val="0"/>
        </a:spcBef>
        <a:spcAft>
          <a:spcPts val="1332"/>
        </a:spcAft>
        <a:buClr>
          <a:schemeClr val="tx1"/>
        </a:buClr>
        <a:buSzPct val="100000"/>
        <a:buFont typeface="Arial"/>
        <a:buChar char="•"/>
        <a:defRPr sz="1598" kern="1200" cap="none">
          <a:solidFill>
            <a:schemeClr val="tx1"/>
          </a:solidFill>
          <a:effectLst/>
          <a:latin typeface="+mn-lt"/>
          <a:ea typeface="+mn-ea"/>
          <a:cs typeface="+mn-cs"/>
        </a:defRPr>
      </a:lvl5pPr>
      <a:lvl6pPr marL="3349196" indent="-304472" algn="l" defTabSz="608945" rtl="0" eaLnBrk="1" latinLnBrk="0" hangingPunct="1">
        <a:spcBef>
          <a:spcPts val="0"/>
        </a:spcBef>
        <a:spcAft>
          <a:spcPts val="1332"/>
        </a:spcAft>
        <a:buClr>
          <a:schemeClr val="tx1"/>
        </a:buClr>
        <a:buSzPct val="100000"/>
        <a:buFont typeface="Arial"/>
        <a:buChar char="•"/>
        <a:defRPr sz="1598" kern="1200" cap="none">
          <a:solidFill>
            <a:schemeClr val="tx1"/>
          </a:solidFill>
          <a:effectLst/>
          <a:latin typeface="+mn-lt"/>
          <a:ea typeface="+mn-ea"/>
          <a:cs typeface="+mn-cs"/>
        </a:defRPr>
      </a:lvl6pPr>
      <a:lvl7pPr marL="3958140" indent="-304472" algn="l" defTabSz="608945" rtl="0" eaLnBrk="1" latinLnBrk="0" hangingPunct="1">
        <a:spcBef>
          <a:spcPts val="0"/>
        </a:spcBef>
        <a:spcAft>
          <a:spcPts val="1332"/>
        </a:spcAft>
        <a:buClr>
          <a:schemeClr val="tx1"/>
        </a:buClr>
        <a:buSzPct val="100000"/>
        <a:buFont typeface="Arial"/>
        <a:buChar char="•"/>
        <a:defRPr sz="1598" kern="1200" cap="none">
          <a:solidFill>
            <a:schemeClr val="tx1"/>
          </a:solidFill>
          <a:effectLst/>
          <a:latin typeface="+mn-lt"/>
          <a:ea typeface="+mn-ea"/>
          <a:cs typeface="+mn-cs"/>
        </a:defRPr>
      </a:lvl7pPr>
      <a:lvl8pPr marL="4567085" indent="-304472" algn="l" defTabSz="608945" rtl="0" eaLnBrk="1" latinLnBrk="0" hangingPunct="1">
        <a:spcBef>
          <a:spcPts val="0"/>
        </a:spcBef>
        <a:spcAft>
          <a:spcPts val="1332"/>
        </a:spcAft>
        <a:buClr>
          <a:schemeClr val="tx1"/>
        </a:buClr>
        <a:buSzPct val="100000"/>
        <a:buFont typeface="Arial"/>
        <a:buChar char="•"/>
        <a:defRPr sz="1598" kern="1200" cap="none">
          <a:solidFill>
            <a:schemeClr val="tx1"/>
          </a:solidFill>
          <a:effectLst/>
          <a:latin typeface="+mn-lt"/>
          <a:ea typeface="+mn-ea"/>
          <a:cs typeface="+mn-cs"/>
        </a:defRPr>
      </a:lvl8pPr>
      <a:lvl9pPr marL="5176030" indent="-304472" algn="l" defTabSz="608945" rtl="0" eaLnBrk="1" latinLnBrk="0" hangingPunct="1">
        <a:spcBef>
          <a:spcPts val="0"/>
        </a:spcBef>
        <a:spcAft>
          <a:spcPts val="1332"/>
        </a:spcAft>
        <a:buClr>
          <a:schemeClr val="tx1"/>
        </a:buClr>
        <a:buSzPct val="100000"/>
        <a:buFont typeface="Arial"/>
        <a:buChar char="•"/>
        <a:defRPr sz="1598" kern="1200" cap="none">
          <a:solidFill>
            <a:schemeClr val="tx1"/>
          </a:solidFill>
          <a:effectLst/>
          <a:latin typeface="+mn-lt"/>
          <a:ea typeface="+mn-ea"/>
          <a:cs typeface="+mn-cs"/>
        </a:defRPr>
      </a:lvl9pPr>
    </p:bodyStyle>
    <p:otherStyle>
      <a:defPPr>
        <a:defRPr lang="en-US"/>
      </a:defPPr>
      <a:lvl1pPr marL="0" algn="l" defTabSz="608945" rtl="0" eaLnBrk="1" latinLnBrk="0" hangingPunct="1">
        <a:defRPr sz="2397" kern="1200">
          <a:solidFill>
            <a:schemeClr val="tx1"/>
          </a:solidFill>
          <a:latin typeface="+mn-lt"/>
          <a:ea typeface="+mn-ea"/>
          <a:cs typeface="+mn-cs"/>
        </a:defRPr>
      </a:lvl1pPr>
      <a:lvl2pPr marL="608945" algn="l" defTabSz="608945" rtl="0" eaLnBrk="1" latinLnBrk="0" hangingPunct="1">
        <a:defRPr sz="2397" kern="1200">
          <a:solidFill>
            <a:schemeClr val="tx1"/>
          </a:solidFill>
          <a:latin typeface="+mn-lt"/>
          <a:ea typeface="+mn-ea"/>
          <a:cs typeface="+mn-cs"/>
        </a:defRPr>
      </a:lvl2pPr>
      <a:lvl3pPr marL="1217889" algn="l" defTabSz="608945" rtl="0" eaLnBrk="1" latinLnBrk="0" hangingPunct="1">
        <a:defRPr sz="2397" kern="1200">
          <a:solidFill>
            <a:schemeClr val="tx1"/>
          </a:solidFill>
          <a:latin typeface="+mn-lt"/>
          <a:ea typeface="+mn-ea"/>
          <a:cs typeface="+mn-cs"/>
        </a:defRPr>
      </a:lvl3pPr>
      <a:lvl4pPr marL="1826834" algn="l" defTabSz="608945" rtl="0" eaLnBrk="1" latinLnBrk="0" hangingPunct="1">
        <a:defRPr sz="2397" kern="1200">
          <a:solidFill>
            <a:schemeClr val="tx1"/>
          </a:solidFill>
          <a:latin typeface="+mn-lt"/>
          <a:ea typeface="+mn-ea"/>
          <a:cs typeface="+mn-cs"/>
        </a:defRPr>
      </a:lvl4pPr>
      <a:lvl5pPr marL="2435779" algn="l" defTabSz="608945" rtl="0" eaLnBrk="1" latinLnBrk="0" hangingPunct="1">
        <a:defRPr sz="2397" kern="1200">
          <a:solidFill>
            <a:schemeClr val="tx1"/>
          </a:solidFill>
          <a:latin typeface="+mn-lt"/>
          <a:ea typeface="+mn-ea"/>
          <a:cs typeface="+mn-cs"/>
        </a:defRPr>
      </a:lvl5pPr>
      <a:lvl6pPr marL="3044723" algn="l" defTabSz="608945" rtl="0" eaLnBrk="1" latinLnBrk="0" hangingPunct="1">
        <a:defRPr sz="2397" kern="1200">
          <a:solidFill>
            <a:schemeClr val="tx1"/>
          </a:solidFill>
          <a:latin typeface="+mn-lt"/>
          <a:ea typeface="+mn-ea"/>
          <a:cs typeface="+mn-cs"/>
        </a:defRPr>
      </a:lvl6pPr>
      <a:lvl7pPr marL="3653668" algn="l" defTabSz="608945" rtl="0" eaLnBrk="1" latinLnBrk="0" hangingPunct="1">
        <a:defRPr sz="2397" kern="1200">
          <a:solidFill>
            <a:schemeClr val="tx1"/>
          </a:solidFill>
          <a:latin typeface="+mn-lt"/>
          <a:ea typeface="+mn-ea"/>
          <a:cs typeface="+mn-cs"/>
        </a:defRPr>
      </a:lvl7pPr>
      <a:lvl8pPr marL="4262613" algn="l" defTabSz="608945" rtl="0" eaLnBrk="1" latinLnBrk="0" hangingPunct="1">
        <a:defRPr sz="2397" kern="1200">
          <a:solidFill>
            <a:schemeClr val="tx1"/>
          </a:solidFill>
          <a:latin typeface="+mn-lt"/>
          <a:ea typeface="+mn-ea"/>
          <a:cs typeface="+mn-cs"/>
        </a:defRPr>
      </a:lvl8pPr>
      <a:lvl9pPr marL="4871557" algn="l" defTabSz="608945" rtl="0" eaLnBrk="1" latinLnBrk="0" hangingPunct="1">
        <a:defRPr sz="23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7.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28852C9C-0BAE-4E90-8984-EB19E60328F5}"/>
              </a:ext>
            </a:extLst>
          </p:cNvPr>
          <p:cNvSpPr txBox="1"/>
          <p:nvPr/>
        </p:nvSpPr>
        <p:spPr>
          <a:xfrm>
            <a:off x="1372778" y="567539"/>
            <a:ext cx="11325445" cy="1200329"/>
          </a:xfrm>
          <a:prstGeom prst="rect">
            <a:avLst/>
          </a:prstGeom>
          <a:noFill/>
        </p:spPr>
        <p:txBody>
          <a:bodyPr wrap="square" rtlCol="0">
            <a:spAutoFit/>
          </a:bodyPr>
          <a:lstStyle/>
          <a:p>
            <a:pPr algn="ctr"/>
            <a:r>
              <a:rPr lang="es-MX" sz="3600" b="1" dirty="0">
                <a:effectLst>
                  <a:glow rad="127000">
                    <a:srgbClr val="FF0000"/>
                  </a:glow>
                </a:effectLst>
                <a:latin typeface="Abadi" panose="020B0604020104020204" pitchFamily="34" charset="0"/>
              </a:rPr>
              <a:t>ESCUELA NORMAL DE EDUCACIÓN PREESCOLAR</a:t>
            </a:r>
          </a:p>
          <a:p>
            <a:pPr algn="ctr"/>
            <a:r>
              <a:rPr lang="es-MX" sz="3600" b="1" dirty="0">
                <a:effectLst>
                  <a:glow rad="127000">
                    <a:srgbClr val="FF0000"/>
                  </a:glow>
                </a:effectLst>
                <a:latin typeface="Abadi" panose="020B0604020104020204" pitchFamily="34" charset="0"/>
              </a:rPr>
              <a:t>CICLO 2020-2021</a:t>
            </a:r>
          </a:p>
        </p:txBody>
      </p:sp>
      <p:sp>
        <p:nvSpPr>
          <p:cNvPr id="5" name="CuadroTexto 4">
            <a:extLst>
              <a:ext uri="{FF2B5EF4-FFF2-40B4-BE49-F238E27FC236}">
                <a16:creationId xmlns:a16="http://schemas.microsoft.com/office/drawing/2014/main" id="{8DFC5D30-E922-4EC1-B963-B9F20B55B24A}"/>
              </a:ext>
            </a:extLst>
          </p:cNvPr>
          <p:cNvSpPr txBox="1"/>
          <p:nvPr/>
        </p:nvSpPr>
        <p:spPr>
          <a:xfrm>
            <a:off x="0" y="2464532"/>
            <a:ext cx="12179300" cy="1938992"/>
          </a:xfrm>
          <a:prstGeom prst="rect">
            <a:avLst/>
          </a:prstGeom>
          <a:noFill/>
        </p:spPr>
        <p:txBody>
          <a:bodyPr wrap="square" rtlCol="0">
            <a:spAutoFit/>
          </a:bodyPr>
          <a:lstStyle/>
          <a:p>
            <a:pPr algn="ctr"/>
            <a:r>
              <a:rPr lang="es-MX" sz="12000" dirty="0">
                <a:effectLst>
                  <a:glow rad="127000">
                    <a:srgbClr val="00B0F0"/>
                  </a:glow>
                </a:effectLst>
                <a:latin typeface="Bittermilk" panose="02000506000000020004" pitchFamily="2" charset="0"/>
              </a:rPr>
              <a:t>CUADRO AUTORES</a:t>
            </a:r>
          </a:p>
        </p:txBody>
      </p:sp>
      <p:sp>
        <p:nvSpPr>
          <p:cNvPr id="6" name="CuadroTexto 5">
            <a:extLst>
              <a:ext uri="{FF2B5EF4-FFF2-40B4-BE49-F238E27FC236}">
                <a16:creationId xmlns:a16="http://schemas.microsoft.com/office/drawing/2014/main" id="{0E69283C-E456-4BA2-84ED-B948DC21838F}"/>
              </a:ext>
            </a:extLst>
          </p:cNvPr>
          <p:cNvSpPr txBox="1"/>
          <p:nvPr/>
        </p:nvSpPr>
        <p:spPr>
          <a:xfrm>
            <a:off x="555625" y="4567237"/>
            <a:ext cx="11068050" cy="2123658"/>
          </a:xfrm>
          <a:prstGeom prst="rect">
            <a:avLst/>
          </a:prstGeom>
          <a:noFill/>
        </p:spPr>
        <p:txBody>
          <a:bodyPr wrap="square" rtlCol="0">
            <a:spAutoFit/>
          </a:bodyPr>
          <a:lstStyle/>
          <a:p>
            <a:pPr algn="ctr"/>
            <a:r>
              <a:rPr lang="es-MX" sz="4400" b="1" dirty="0">
                <a:effectLst>
                  <a:glow rad="127000">
                    <a:srgbClr val="002060"/>
                  </a:glow>
                </a:effectLst>
                <a:latin typeface="Britannic Bold" panose="020B0903060703020204" pitchFamily="34" charset="0"/>
              </a:rPr>
              <a:t>PRACTICAS SOCIALES DE LENGUAJE</a:t>
            </a:r>
          </a:p>
          <a:p>
            <a:pPr algn="ctr"/>
            <a:r>
              <a:rPr lang="es-MX" sz="4400" b="1" dirty="0">
                <a:effectLst>
                  <a:glow rad="127000">
                    <a:srgbClr val="002060"/>
                  </a:glow>
                </a:effectLst>
                <a:latin typeface="Britannic Bold" panose="020B0903060703020204" pitchFamily="34" charset="0"/>
              </a:rPr>
              <a:t>Maestra: MARÍA ELENA VILLARREAL MÁRQUEZ</a:t>
            </a:r>
          </a:p>
        </p:txBody>
      </p:sp>
      <p:sp>
        <p:nvSpPr>
          <p:cNvPr id="7" name="CuadroTexto 6">
            <a:extLst>
              <a:ext uri="{FF2B5EF4-FFF2-40B4-BE49-F238E27FC236}">
                <a16:creationId xmlns:a16="http://schemas.microsoft.com/office/drawing/2014/main" id="{8206CA10-0F31-4217-9AB9-E5F399094DE0}"/>
              </a:ext>
            </a:extLst>
          </p:cNvPr>
          <p:cNvSpPr txBox="1"/>
          <p:nvPr/>
        </p:nvSpPr>
        <p:spPr>
          <a:xfrm>
            <a:off x="1372778" y="7181941"/>
            <a:ext cx="9433743" cy="1569660"/>
          </a:xfrm>
          <a:prstGeom prst="rect">
            <a:avLst/>
          </a:prstGeom>
          <a:noFill/>
        </p:spPr>
        <p:txBody>
          <a:bodyPr wrap="square" rtlCol="0">
            <a:spAutoFit/>
          </a:bodyPr>
          <a:lstStyle/>
          <a:p>
            <a:pPr algn="ctr"/>
            <a:r>
              <a:rPr lang="es-MX" sz="3200" dirty="0">
                <a:effectLst>
                  <a:glow rad="127000">
                    <a:srgbClr val="00B050"/>
                  </a:glow>
                </a:effectLst>
                <a:latin typeface="Aharoni" panose="02010803020104030203" pitchFamily="2" charset="-79"/>
                <a:cs typeface="Aharoni" panose="02010803020104030203" pitchFamily="2" charset="-79"/>
              </a:rPr>
              <a:t>MÓNICA GUADALUPE CARDENAS TOVAR #2</a:t>
            </a:r>
          </a:p>
          <a:p>
            <a:pPr algn="ctr"/>
            <a:r>
              <a:rPr lang="es-MX" sz="3200" dirty="0">
                <a:effectLst>
                  <a:glow rad="127000">
                    <a:srgbClr val="00B050"/>
                  </a:glow>
                </a:effectLst>
                <a:latin typeface="Aharoni" panose="02010803020104030203" pitchFamily="2" charset="-79"/>
                <a:cs typeface="Aharoni" panose="02010803020104030203" pitchFamily="2" charset="-79"/>
              </a:rPr>
              <a:t>LUCERO DE LOURDES GARCÍA VELA #6</a:t>
            </a:r>
          </a:p>
          <a:p>
            <a:pPr algn="ctr"/>
            <a:r>
              <a:rPr lang="es-MX" sz="3200" dirty="0">
                <a:effectLst>
                  <a:glow rad="127000">
                    <a:srgbClr val="00B050"/>
                  </a:glow>
                </a:effectLst>
                <a:latin typeface="Aharoni" panose="02010803020104030203" pitchFamily="2" charset="-79"/>
                <a:cs typeface="Aharoni" panose="02010803020104030203" pitchFamily="2" charset="-79"/>
              </a:rPr>
              <a:t>CARLA SAMNTHA SÁNCHEZ CALDERÓN #16</a:t>
            </a:r>
          </a:p>
        </p:txBody>
      </p:sp>
      <p:pic>
        <p:nvPicPr>
          <p:cNvPr id="8" name="Imagen 7" descr="Ver las imágenes de origen">
            <a:extLst>
              <a:ext uri="{FF2B5EF4-FFF2-40B4-BE49-F238E27FC236}">
                <a16:creationId xmlns:a16="http://schemas.microsoft.com/office/drawing/2014/main" id="{8F0F3F2A-0540-4D41-A8B5-E7CA981EF785}"/>
              </a:ext>
            </a:extLst>
          </p:cNvPr>
          <p:cNvPicPr/>
          <p:nvPr/>
        </p:nvPicPr>
        <p:blipFill rotWithShape="1">
          <a:blip r:embed="rId2">
            <a:extLst>
              <a:ext uri="{28A0092B-C50C-407E-A947-70E740481C1C}">
                <a14:useLocalDpi xmlns:a14="http://schemas.microsoft.com/office/drawing/2010/main" val="0"/>
              </a:ext>
            </a:extLst>
          </a:blip>
          <a:srcRect l="23077" r="18975"/>
          <a:stretch/>
        </p:blipFill>
        <p:spPr bwMode="auto">
          <a:xfrm>
            <a:off x="346075" y="382874"/>
            <a:ext cx="1275282" cy="1569660"/>
          </a:xfrm>
          <a:prstGeom prst="rect">
            <a:avLst/>
          </a:prstGeom>
          <a:noFill/>
          <a:ln>
            <a:noFill/>
          </a:ln>
          <a:extLst>
            <a:ext uri="{53640926-AAD7-44D8-BBD7-CCE9431645EC}">
              <a14:shadowObscured xmlns:a14="http://schemas.microsoft.com/office/drawing/2010/main"/>
            </a:ext>
          </a:extLst>
        </p:spPr>
      </p:pic>
      <p:pic>
        <p:nvPicPr>
          <p:cNvPr id="1030" name="Picture 6" descr=" ">
            <a:extLst>
              <a:ext uri="{FF2B5EF4-FFF2-40B4-BE49-F238E27FC236}">
                <a16:creationId xmlns:a16="http://schemas.microsoft.com/office/drawing/2014/main" id="{F6E1CEF0-CF4C-4388-8942-94CE57A8E078}"/>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8051" b="89831" l="3390" r="95763">
                        <a14:foregroundMark x1="36864" y1="8898" x2="36864" y2="8898"/>
                        <a14:foregroundMark x1="68220" y1="11864" x2="68220" y2="11864"/>
                        <a14:foregroundMark x1="73729" y1="14407" x2="73729" y2="14407"/>
                        <a14:foregroundMark x1="75424" y1="22034" x2="75424" y2="22034"/>
                        <a14:foregroundMark x1="79661" y1="23729" x2="79661" y2="23729"/>
                        <a14:foregroundMark x1="90254" y1="16949" x2="90254" y2="16949"/>
                        <a14:foregroundMark x1="93644" y1="16102" x2="93644" y2="16102"/>
                        <a14:foregroundMark x1="89407" y1="19492" x2="89407" y2="19492"/>
                        <a14:foregroundMark x1="87712" y1="18644" x2="87712" y2="18644"/>
                        <a14:foregroundMark x1="88559" y1="21186" x2="88559" y2="21186"/>
                        <a14:foregroundMark x1="87288" y1="22458" x2="87288" y2="22458"/>
                        <a14:foregroundMark x1="84335" y1="24592" x2="78814" y2="27966"/>
                        <a14:foregroundMark x1="86441" y1="23305" x2="84617" y2="24420"/>
                        <a14:foregroundMark x1="78814" y1="27966" x2="61017" y2="28814"/>
                        <a14:foregroundMark x1="96610" y1="22881" x2="90254" y2="30085"/>
                        <a14:foregroundMark x1="90254" y1="30085" x2="87328" y2="30085"/>
                        <a14:foregroundMark x1="80585" y1="29439" x2="66102" y2="21610"/>
                        <a14:foregroundMark x1="75169" y1="36441" x2="71610" y2="33475"/>
                        <a14:foregroundMark x1="79237" y1="39831" x2="75169" y2="36441"/>
                        <a14:foregroundMark x1="71610" y1="33475" x2="66102" y2="31780"/>
                        <a14:foregroundMark x1="85593" y1="34322" x2="85593" y2="34322"/>
                        <a14:foregroundMark x1="84746" y1="34746" x2="84746" y2="34746"/>
                        <a14:foregroundMark x1="47034" y1="53390" x2="39831" y2="47881"/>
                        <a14:foregroundMark x1="39831" y1="47881" x2="34746" y2="38136"/>
                        <a14:foregroundMark x1="30629" y1="53630" x2="29237" y2="50847"/>
                        <a14:foregroundMark x1="29237" y1="50847" x2="32627" y2="32627"/>
                        <a14:foregroundMark x1="9322" y1="72034" x2="20339" y2="61017"/>
                        <a14:foregroundMark x1="20339" y1="61017" x2="24576" y2="49576"/>
                        <a14:foregroundMark x1="24576" y1="49576" x2="24576" y2="37712"/>
                        <a14:foregroundMark x1="7627" y1="49576" x2="7627" y2="49576"/>
                        <a14:foregroundMark x1="7627" y1="46186" x2="7627" y2="46186"/>
                        <a14:foregroundMark x1="22034" y1="71186" x2="22034" y2="71186"/>
                        <a14:foregroundMark x1="23729" y1="72034" x2="23729" y2="72034"/>
                        <a14:foregroundMark x1="57203" y1="16525" x2="58051" y2="16525"/>
                        <a14:foregroundMark x1="33475" y1="8051" x2="33475" y2="8051"/>
                        <a14:foregroundMark x1="18220" y1="20763" x2="18220" y2="20763"/>
                        <a14:foregroundMark x1="18220" y1="20339" x2="18220" y2="20339"/>
                        <a14:foregroundMark x1="9322" y1="21610" x2="9322" y2="21610"/>
                        <a14:foregroundMark x1="7627" y1="26271" x2="7627" y2="26271"/>
                        <a14:foregroundMark x1="7294" y1="27542" x2="8475" y2="33051"/>
                        <a14:foregroundMark x1="7203" y1="27119" x2="7294" y2="27542"/>
                        <a14:foregroundMark x1="8475" y1="33051" x2="11864" y2="40254"/>
                        <a14:foregroundMark x1="7203" y1="38559" x2="7203" y2="38559"/>
                        <a14:foregroundMark x1="3814" y1="35593" x2="3814" y2="35593"/>
                        <a14:foregroundMark x1="3390" y1="36017" x2="3390" y2="36017"/>
                        <a14:foregroundMark x1="41102" y1="58051" x2="41102" y2="58051"/>
                        <a14:foregroundMark x1="38983" y1="61864" x2="38983" y2="61864"/>
                        <a14:foregroundMark x1="16949" y1="75424" x2="16949" y2="75424"/>
                        <a14:foregroundMark x1="25000" y1="60593" x2="25000" y2="60593"/>
                        <a14:foregroundMark x1="28390" y1="61017" x2="28390" y2="61017"/>
                        <a14:backgroundMark x1="3390" y1="27542" x2="3390" y2="27542"/>
                        <a14:backgroundMark x1="71186" y1="36441" x2="71186" y2="36441"/>
                        <a14:backgroundMark x1="80932" y1="29661" x2="80932" y2="29661"/>
                        <a14:backgroundMark x1="80085" y1="30085" x2="86017" y2="31780"/>
                        <a14:backgroundMark x1="33475" y1="59746" x2="33475" y2="60169"/>
                        <a14:backgroundMark x1="35169" y1="61017" x2="33051" y2="59746"/>
                        <a14:backgroundMark x1="33369" y1="61017" x2="33475" y2="61441"/>
                        <a14:backgroundMark x1="33051" y1="59746" x2="33369" y2="61017"/>
                      </a14:backgroundRemoval>
                    </a14:imgEffect>
                  </a14:imgLayer>
                </a14:imgProps>
              </a:ext>
              <a:ext uri="{28A0092B-C50C-407E-A947-70E740481C1C}">
                <a14:useLocalDpi xmlns:a14="http://schemas.microsoft.com/office/drawing/2010/main" val="0"/>
              </a:ext>
            </a:extLst>
          </a:blip>
          <a:srcRect/>
          <a:stretch>
            <a:fillRect/>
          </a:stretch>
        </p:blipFill>
        <p:spPr bwMode="auto">
          <a:xfrm rot="17947322">
            <a:off x="10469562" y="6245011"/>
            <a:ext cx="3419475" cy="341947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 ">
            <a:extLst>
              <a:ext uri="{FF2B5EF4-FFF2-40B4-BE49-F238E27FC236}">
                <a16:creationId xmlns:a16="http://schemas.microsoft.com/office/drawing/2014/main" id="{B13D7500-661C-4ED7-A95D-CC96113FE8CE}"/>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8051" b="89831" l="3390" r="95763">
                        <a14:foregroundMark x1="36864" y1="8898" x2="36864" y2="8898"/>
                        <a14:foregroundMark x1="68220" y1="11864" x2="68220" y2="11864"/>
                        <a14:foregroundMark x1="73729" y1="14407" x2="73729" y2="14407"/>
                        <a14:foregroundMark x1="75424" y1="22034" x2="75424" y2="22034"/>
                        <a14:foregroundMark x1="79661" y1="23729" x2="79661" y2="23729"/>
                        <a14:foregroundMark x1="90254" y1="16949" x2="90254" y2="16949"/>
                        <a14:foregroundMark x1="93644" y1="16102" x2="93644" y2="16102"/>
                        <a14:foregroundMark x1="89407" y1="19492" x2="89407" y2="19492"/>
                        <a14:foregroundMark x1="87712" y1="18644" x2="87712" y2="18644"/>
                        <a14:foregroundMark x1="88559" y1="21186" x2="88559" y2="21186"/>
                        <a14:foregroundMark x1="87288" y1="22458" x2="87288" y2="22458"/>
                        <a14:foregroundMark x1="84335" y1="24592" x2="78814" y2="27966"/>
                        <a14:foregroundMark x1="86441" y1="23305" x2="84617" y2="24420"/>
                        <a14:foregroundMark x1="78814" y1="27966" x2="61017" y2="28814"/>
                        <a14:foregroundMark x1="96610" y1="22881" x2="90254" y2="30085"/>
                        <a14:foregroundMark x1="90254" y1="30085" x2="87328" y2="30085"/>
                        <a14:foregroundMark x1="80585" y1="29439" x2="66102" y2="21610"/>
                        <a14:foregroundMark x1="75169" y1="36441" x2="71610" y2="33475"/>
                        <a14:foregroundMark x1="79237" y1="39831" x2="75169" y2="36441"/>
                        <a14:foregroundMark x1="71610" y1="33475" x2="66102" y2="31780"/>
                        <a14:foregroundMark x1="85593" y1="34322" x2="85593" y2="34322"/>
                        <a14:foregroundMark x1="84746" y1="34746" x2="84746" y2="34746"/>
                        <a14:foregroundMark x1="47034" y1="53390" x2="39831" y2="47881"/>
                        <a14:foregroundMark x1="39831" y1="47881" x2="34746" y2="38136"/>
                        <a14:foregroundMark x1="30629" y1="53630" x2="29237" y2="50847"/>
                        <a14:foregroundMark x1="29237" y1="50847" x2="32627" y2="32627"/>
                        <a14:foregroundMark x1="9322" y1="72034" x2="20339" y2="61017"/>
                        <a14:foregroundMark x1="20339" y1="61017" x2="24576" y2="49576"/>
                        <a14:foregroundMark x1="24576" y1="49576" x2="24576" y2="37712"/>
                        <a14:foregroundMark x1="7627" y1="49576" x2="7627" y2="49576"/>
                        <a14:foregroundMark x1="7627" y1="46186" x2="7627" y2="46186"/>
                        <a14:foregroundMark x1="22034" y1="71186" x2="22034" y2="71186"/>
                        <a14:foregroundMark x1="23729" y1="72034" x2="23729" y2="72034"/>
                        <a14:foregroundMark x1="57203" y1="16525" x2="58051" y2="16525"/>
                        <a14:foregroundMark x1="33475" y1="8051" x2="33475" y2="8051"/>
                        <a14:foregroundMark x1="18220" y1="20763" x2="18220" y2="20763"/>
                        <a14:foregroundMark x1="18220" y1="20339" x2="18220" y2="20339"/>
                        <a14:foregroundMark x1="9322" y1="21610" x2="9322" y2="21610"/>
                        <a14:foregroundMark x1="7627" y1="26271" x2="7627" y2="26271"/>
                        <a14:foregroundMark x1="7294" y1="27542" x2="8475" y2="33051"/>
                        <a14:foregroundMark x1="7203" y1="27119" x2="7294" y2="27542"/>
                        <a14:foregroundMark x1="8475" y1="33051" x2="11864" y2="40254"/>
                        <a14:foregroundMark x1="7203" y1="38559" x2="7203" y2="38559"/>
                        <a14:foregroundMark x1="3814" y1="35593" x2="3814" y2="35593"/>
                        <a14:foregroundMark x1="3390" y1="36017" x2="3390" y2="36017"/>
                        <a14:foregroundMark x1="41102" y1="58051" x2="41102" y2="58051"/>
                        <a14:foregroundMark x1="38983" y1="61864" x2="38983" y2="61864"/>
                        <a14:foregroundMark x1="16949" y1="75424" x2="16949" y2="75424"/>
                        <a14:foregroundMark x1="25000" y1="60593" x2="25000" y2="60593"/>
                        <a14:foregroundMark x1="28390" y1="61017" x2="28390" y2="61017"/>
                        <a14:backgroundMark x1="3390" y1="27542" x2="3390" y2="27542"/>
                        <a14:backgroundMark x1="71186" y1="36441" x2="71186" y2="36441"/>
                        <a14:backgroundMark x1="80932" y1="29661" x2="80932" y2="29661"/>
                        <a14:backgroundMark x1="80085" y1="30085" x2="86017" y2="31780"/>
                        <a14:backgroundMark x1="33475" y1="59746" x2="33475" y2="60169"/>
                        <a14:backgroundMark x1="35169" y1="61017" x2="33051" y2="59746"/>
                        <a14:backgroundMark x1="33369" y1="61017" x2="33475" y2="61441"/>
                        <a14:backgroundMark x1="33051" y1="59746" x2="33369" y2="61017"/>
                      </a14:backgroundRemoval>
                    </a14:imgEffect>
                  </a14:imgLayer>
                </a14:imgProps>
              </a:ext>
              <a:ext uri="{28A0092B-C50C-407E-A947-70E740481C1C}">
                <a14:useLocalDpi xmlns:a14="http://schemas.microsoft.com/office/drawing/2010/main" val="0"/>
              </a:ext>
            </a:extLst>
          </a:blip>
          <a:srcRect/>
          <a:stretch>
            <a:fillRect/>
          </a:stretch>
        </p:blipFill>
        <p:spPr bwMode="auto">
          <a:xfrm rot="7328914">
            <a:off x="-1843088" y="5747816"/>
            <a:ext cx="3419475" cy="3419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0319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2">
            <a:extLst>
              <a:ext uri="{FF2B5EF4-FFF2-40B4-BE49-F238E27FC236}">
                <a16:creationId xmlns:a16="http://schemas.microsoft.com/office/drawing/2014/main" id="{2AF6FD7E-CE59-460D-B738-54FC37224362}"/>
              </a:ext>
            </a:extLst>
          </p:cNvPr>
          <p:cNvGraphicFramePr>
            <a:graphicFrameLocks noGrp="1"/>
          </p:cNvGraphicFramePr>
          <p:nvPr>
            <p:extLst>
              <p:ext uri="{D42A27DB-BD31-4B8C-83A1-F6EECF244321}">
                <p14:modId xmlns:p14="http://schemas.microsoft.com/office/powerpoint/2010/main" val="1542589364"/>
              </p:ext>
            </p:extLst>
          </p:nvPr>
        </p:nvGraphicFramePr>
        <p:xfrm>
          <a:off x="157557" y="303829"/>
          <a:ext cx="11864186" cy="8526815"/>
        </p:xfrm>
        <a:graphic>
          <a:graphicData uri="http://schemas.openxmlformats.org/drawingml/2006/table">
            <a:tbl>
              <a:tblPr firstRow="1" bandRow="1">
                <a:tableStyleId>{21E4AEA4-8DFA-4A89-87EB-49C32662AFE0}</a:tableStyleId>
              </a:tblPr>
              <a:tblGrid>
                <a:gridCol w="1214043">
                  <a:extLst>
                    <a:ext uri="{9D8B030D-6E8A-4147-A177-3AD203B41FA5}">
                      <a16:colId xmlns:a16="http://schemas.microsoft.com/office/drawing/2014/main" val="1534819489"/>
                    </a:ext>
                  </a:extLst>
                </a:gridCol>
                <a:gridCol w="5105400">
                  <a:extLst>
                    <a:ext uri="{9D8B030D-6E8A-4147-A177-3AD203B41FA5}">
                      <a16:colId xmlns:a16="http://schemas.microsoft.com/office/drawing/2014/main" val="808444134"/>
                    </a:ext>
                  </a:extLst>
                </a:gridCol>
                <a:gridCol w="5544743">
                  <a:extLst>
                    <a:ext uri="{9D8B030D-6E8A-4147-A177-3AD203B41FA5}">
                      <a16:colId xmlns:a16="http://schemas.microsoft.com/office/drawing/2014/main" val="2533623509"/>
                    </a:ext>
                  </a:extLst>
                </a:gridCol>
              </a:tblGrid>
              <a:tr h="470547">
                <a:tc>
                  <a:txBody>
                    <a:bodyPr/>
                    <a:lstStyle/>
                    <a:p>
                      <a:pPr algn="ctr"/>
                      <a:r>
                        <a:rPr lang="es-MX" sz="2400" dirty="0">
                          <a:latin typeface="Century Gothic" panose="020B0502020202020204" pitchFamily="34" charset="0"/>
                        </a:rPr>
                        <a:t>Autor</a:t>
                      </a:r>
                    </a:p>
                  </a:txBody>
                  <a:tcPr marL="91345" marR="91345" marT="45672" marB="45672" anchor="ctr"/>
                </a:tc>
                <a:tc>
                  <a:txBody>
                    <a:bodyPr/>
                    <a:lstStyle/>
                    <a:p>
                      <a:pPr algn="ctr"/>
                      <a:r>
                        <a:rPr lang="es-MX" sz="2400" dirty="0">
                          <a:latin typeface="Century Gothic" panose="020B0502020202020204" pitchFamily="34" charset="0"/>
                        </a:rPr>
                        <a:t>Concepto</a:t>
                      </a:r>
                    </a:p>
                  </a:txBody>
                  <a:tcPr marL="91345" marR="91345" marT="45672" marB="45672" anchor="ctr"/>
                </a:tc>
                <a:tc>
                  <a:txBody>
                    <a:bodyPr/>
                    <a:lstStyle/>
                    <a:p>
                      <a:pPr algn="ctr"/>
                      <a:r>
                        <a:rPr lang="es-MX" sz="2400" dirty="0">
                          <a:latin typeface="Century Gothic" panose="020B0502020202020204" pitchFamily="34" charset="0"/>
                        </a:rPr>
                        <a:t>Características</a:t>
                      </a:r>
                    </a:p>
                  </a:txBody>
                  <a:tcPr marL="91345" marR="91345" marT="45672" marB="45672" anchor="ctr"/>
                </a:tc>
                <a:extLst>
                  <a:ext uri="{0D108BD9-81ED-4DB2-BD59-A6C34878D82A}">
                    <a16:rowId xmlns:a16="http://schemas.microsoft.com/office/drawing/2014/main" val="886667897"/>
                  </a:ext>
                </a:extLst>
              </a:tr>
              <a:tr h="1778971">
                <a:tc>
                  <a:txBody>
                    <a:bodyPr/>
                    <a:lstStyle/>
                    <a:p>
                      <a:pPr algn="ctr"/>
                      <a:r>
                        <a:rPr lang="es-MX" sz="1400" b="1" dirty="0">
                          <a:latin typeface="Century Gothic" panose="020B0502020202020204" pitchFamily="34" charset="0"/>
                        </a:rPr>
                        <a:t>ZAMUNDIO Y DÍAZ</a:t>
                      </a:r>
                    </a:p>
                  </a:txBody>
                  <a:tcPr marL="91345" marR="91345" marT="45672" marB="45672" anchor="ctr"/>
                </a:tc>
                <a:tc>
                  <a:txBody>
                    <a:bodyPr/>
                    <a:lstStyle/>
                    <a:p>
                      <a:pPr algn="just"/>
                      <a:r>
                        <a:rPr lang="es-MX" sz="1200" dirty="0">
                          <a:latin typeface="Century Gothic" panose="020B0502020202020204" pitchFamily="34" charset="0"/>
                        </a:rPr>
                        <a:t>Son pautas o modos de interacción que enmarcan la producción e interpretación de los textos orales y escritos incluyen una serie de actividades vinculadas con éstas. Cada práctica está orientada por una finalidad comunicativa y tiene una historia ligada a una situación cultural particular. En la actualidad, las prácticas del lenguaje oral que involucran el diálogo son muy variadas. las prácticas sociales del lenguaje constituyen el eje central en la definición de los contenidos del programa pues permiten preservar las funciones y el valor que el lenguaje oral y escrito tiene fuera de la escuela.</a:t>
                      </a:r>
                    </a:p>
                  </a:txBody>
                  <a:tcPr marL="91345" marR="91345" marT="45672" marB="45672" anchor="ctr"/>
                </a:tc>
                <a:tc>
                  <a:txBody>
                    <a:bodyPr/>
                    <a:lstStyle/>
                    <a:p>
                      <a:pPr algn="just"/>
                      <a:r>
                        <a:rPr lang="es-MX" sz="1200" dirty="0">
                          <a:latin typeface="Century Gothic" panose="020B0502020202020204" pitchFamily="34" charset="0"/>
                        </a:rPr>
                        <a:t>Comprenden los diferentes modos de leer, interpretar, estudiar y compartir los textos, de aproximarse a su escritura y de participar en los intercambios orales y analizarlos. Es dentro de la esfera de su acción que los individuos aprenden a hablar e interactuar con los otros; a interpretar y producir textos, a reflexionar sobre ellos, a identificar problemas y solucionarlos, a transformarlos y crear nuevos géneros, formatos gráficos y soportes; en pocas palabras, a interactuar con los textos y con otros individuos a propósito de ellos.</a:t>
                      </a:r>
                    </a:p>
                  </a:txBody>
                  <a:tcPr marL="91345" marR="91345" marT="45672" marB="45672" anchor="ctr"/>
                </a:tc>
                <a:extLst>
                  <a:ext uri="{0D108BD9-81ED-4DB2-BD59-A6C34878D82A}">
                    <a16:rowId xmlns:a16="http://schemas.microsoft.com/office/drawing/2014/main" val="986766617"/>
                  </a:ext>
                </a:extLst>
              </a:tr>
              <a:tr h="2164872">
                <a:tc>
                  <a:txBody>
                    <a:bodyPr/>
                    <a:lstStyle/>
                    <a:p>
                      <a:pPr algn="ctr"/>
                      <a:r>
                        <a:rPr lang="es-MX" sz="1400" b="1" dirty="0">
                          <a:latin typeface="Century Gothic" panose="020B0502020202020204" pitchFamily="34" charset="0"/>
                        </a:rPr>
                        <a:t>EMILIA FERREIRO</a:t>
                      </a:r>
                    </a:p>
                  </a:txBody>
                  <a:tcPr marL="91345" marR="91345" marT="45672" marB="45672" anchor="ctr"/>
                </a:tc>
                <a:tc>
                  <a:txBody>
                    <a:bodyPr/>
                    <a:lstStyle/>
                    <a:p>
                      <a:pPr algn="just"/>
                      <a:r>
                        <a:rPr lang="es-MX" sz="1200" dirty="0">
                          <a:latin typeface="Century Gothic" panose="020B0502020202020204" pitchFamily="34" charset="0"/>
                        </a:rPr>
                        <a:t>La escritura es importante en la escuela porque es importante fuera de ella, y no al revés</a:t>
                      </a:r>
                    </a:p>
                    <a:p>
                      <a:pPr algn="just"/>
                      <a:r>
                        <a:rPr lang="es-MX" sz="1200" dirty="0">
                          <a:latin typeface="Century Gothic" panose="020B0502020202020204" pitchFamily="34" charset="0"/>
                        </a:rPr>
                        <a:t>En lugar de preguntarnos si debemos o no enseñar hay que preocuparse por dar a los niños ocasiones de aprender. El sistema escolar debe ser mas sensible a los problemas de los niños y más eficiente para resolverlos si queremos cambiar la situación escolar de nuestra población. El lenguaje se vuelve imprescindible comprender a cabalidad las formas de trabajar con él, pues el riesgo de que sus funciones sociales se distorsionen está siempre presente</a:t>
                      </a:r>
                    </a:p>
                    <a:p>
                      <a:pPr algn="just"/>
                      <a:r>
                        <a:rPr lang="es-MX" sz="1200" dirty="0">
                          <a:latin typeface="Century Gothic" panose="020B0502020202020204" pitchFamily="34" charset="0"/>
                        </a:rPr>
                        <a:t>Reflexiona a lo largo de la concepción teórica piagetiana de una adquisición de conocimientos basada en la actividad del sujeto en interacción con el objeto de partida, brindar la consideración suficiente al contexto y a la interacción social. </a:t>
                      </a:r>
                    </a:p>
                  </a:txBody>
                  <a:tcPr marL="91345" marR="91345" marT="45672" marB="45672" anchor="ctr"/>
                </a:tc>
                <a:tc>
                  <a:txBody>
                    <a:bodyPr/>
                    <a:lstStyle/>
                    <a:p>
                      <a:pPr algn="just"/>
                      <a:r>
                        <a:rPr lang="es-MX" sz="1200" dirty="0">
                          <a:latin typeface="Century Gothic" panose="020B0502020202020204" pitchFamily="34" charset="0"/>
                        </a:rPr>
                        <a:t>Someter la escritura a la propia prueba de comunicación</a:t>
                      </a:r>
                    </a:p>
                    <a:p>
                      <a:pPr algn="just"/>
                      <a:r>
                        <a:rPr lang="es-MX" sz="1200" dirty="0">
                          <a:latin typeface="Century Gothic" panose="020B0502020202020204" pitchFamily="34" charset="0"/>
                        </a:rPr>
                        <a:t>Se debe permitir a los niños experimentar sobre marcas escritas, escuchar leer en voz alta, ver escribir a los adultos, intentar escribir y leer, etc.</a:t>
                      </a:r>
                    </a:p>
                    <a:p>
                      <a:pPr algn="just"/>
                      <a:r>
                        <a:rPr lang="es-MX" sz="1200" dirty="0">
                          <a:latin typeface="Century Gothic" panose="020B0502020202020204" pitchFamily="34" charset="0"/>
                        </a:rPr>
                        <a:t>Los niños buscan distinguir entre modos de representación gráfica: el dibujo y la escritura y se establecen exigencias cuantitativas y cualitativas.</a:t>
                      </a:r>
                    </a:p>
                    <a:p>
                      <a:pPr algn="just"/>
                      <a:r>
                        <a:rPr lang="es-MX" sz="1200" dirty="0">
                          <a:latin typeface="Century Gothic" panose="020B0502020202020204" pitchFamily="34" charset="0"/>
                        </a:rPr>
                        <a:t>Lo escrito aparece frente al niño como objeto con propiedades específicas y como soporte de acciones e intercambios sociales, reconociendo así que el niño, inmerso en un mundo donde los sistemas simbólicos están construidos socialmente, intenta comprender la naturaleza de esas marcas especiales que es la escritura, por lo que no pone en juego una técnica de aprendizaje particular. </a:t>
                      </a:r>
                    </a:p>
                  </a:txBody>
                  <a:tcPr marL="91345" marR="91345" marT="45672" marB="45672" anchor="ctr"/>
                </a:tc>
                <a:extLst>
                  <a:ext uri="{0D108BD9-81ED-4DB2-BD59-A6C34878D82A}">
                    <a16:rowId xmlns:a16="http://schemas.microsoft.com/office/drawing/2014/main" val="1294897995"/>
                  </a:ext>
                </a:extLst>
              </a:tr>
              <a:tr h="3484460">
                <a:tc>
                  <a:txBody>
                    <a:bodyPr/>
                    <a:lstStyle/>
                    <a:p>
                      <a:pPr algn="ctr"/>
                      <a:r>
                        <a:rPr lang="es-MX" sz="1400" b="1" dirty="0">
                          <a:latin typeface="Century Gothic" panose="020B0502020202020204" pitchFamily="34" charset="0"/>
                        </a:rPr>
                        <a:t>BAUTER Y BUCHETON</a:t>
                      </a:r>
                    </a:p>
                  </a:txBody>
                  <a:tcPr marL="91345" marR="91345" marT="45672" marB="45672" anchor="ctr"/>
                </a:tc>
                <a:tc>
                  <a:txBody>
                    <a:bodyPr/>
                    <a:lstStyle/>
                    <a:p>
                      <a:pPr algn="just"/>
                      <a:r>
                        <a:rPr lang="es-MX" sz="1200" dirty="0">
                          <a:latin typeface="Century Gothic" panose="020B0502020202020204" pitchFamily="34" charset="0"/>
                        </a:rPr>
                        <a:t>Se habla de la noción que se tiene sobre las practicas sociales del lenguaje, la comprensión sobre como se practican en un medio social y familiar en donde se permite la entrada de los alumnos en practicas de la escuela. En esos contextos se explora la diversidad de fenómenos del lenguaje y las formas especificas de pensamiento. En estas practicas se aportan conflictos, interrogantes, tensiones, que hay al rededor de una serie de nociones de contornos, dándole un contexto a el lenguaje, no solo comunicar, si no las acciones que conllevan comunicar. La noción de "prácticas del lenguaje" puede también poner un poco de inteligibilidad a la gran diversidad, heterogeneidad de los fenómenos del lenguaje, sean escolares o no escolares. Su esclarecimiento posibilita objetivar y analizar el interés y los límites de las prácticas innovadoras. Debe sobre todo permitir reconsiderar los objetivos de la disciplina y su extraña especificidad que conduce a "escolarizar" lo que es parte de los saberes cotidianos de los alumnos, saberes frecuentemente implícitos, o no vistos como tales.</a:t>
                      </a:r>
                    </a:p>
                  </a:txBody>
                  <a:tcPr marL="91345" marR="91345" marT="45672" marB="45672" anchor="ctr"/>
                </a:tc>
                <a:tc>
                  <a:txBody>
                    <a:bodyPr/>
                    <a:lstStyle/>
                    <a:p>
                      <a:pPr algn="just"/>
                      <a:r>
                        <a:rPr lang="es-MX" sz="1200" dirty="0">
                          <a:latin typeface="Century Gothic" panose="020B0502020202020204" pitchFamily="34" charset="0"/>
                        </a:rPr>
                        <a:t>- filiación sociolingüística:  trata de comprender cómo las practicas del lenguaje del medio social y familiar facilitarán o no la entrada del alumno en las PL escolarizadas; se instala una triple cuestión: el difícil pasaje desde el habito del lenguaje familiar al escolar, el sentido mismo de la escuela, y el saber que estructuran esas prácticas del lenguaje familiares.- filiación socio-cognitiva: se plantea qué aspectos de las practicas del lenguaje familiares obstaculizan el aprendizaje escolar, habla de la diferencia entre la adaptación de un lenguaje mas coloquial a uno mas formal, en donde un alumno debe modular su discurso a el contexto en el que esta.- filiación política: propone la democratización del saber: dar a todos el dominio de un amplio espectro de discursos sociales de modo que puedan desentrañar los usos lingüísticos cotidianos y volverse así actores de la propia vida.- eje común: la escuela no puede disociarse de la vida social, y además las practicas del lenguaje escolares, científicas y profesionales deben ser pensadas en continuidad. El lenguaje en clase sirve para pensar y trabajar y también para comunicarse, argumentar, construirse un lugar y una identidad.</a:t>
                      </a:r>
                    </a:p>
                  </a:txBody>
                  <a:tcPr marL="91345" marR="91345" marT="45672" marB="45672" anchor="ctr"/>
                </a:tc>
                <a:extLst>
                  <a:ext uri="{0D108BD9-81ED-4DB2-BD59-A6C34878D82A}">
                    <a16:rowId xmlns:a16="http://schemas.microsoft.com/office/drawing/2014/main" val="2342309515"/>
                  </a:ext>
                </a:extLst>
              </a:tr>
            </a:tbl>
          </a:graphicData>
        </a:graphic>
      </p:graphicFrame>
    </p:spTree>
    <p:extLst>
      <p:ext uri="{BB962C8B-B14F-4D97-AF65-F5344CB8AC3E}">
        <p14:creationId xmlns:p14="http://schemas.microsoft.com/office/powerpoint/2010/main" val="18343644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emplate>Celestial</Template>
  <TotalTime>245</TotalTime>
  <Words>908</Words>
  <Application>Microsoft Office PowerPoint</Application>
  <PresentationFormat>Doble carta (432 x 279 mm)</PresentationFormat>
  <Paragraphs>25</Paragraphs>
  <Slides>2</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vt:i4>
      </vt:variant>
    </vt:vector>
  </HeadingPairs>
  <TitlesOfParts>
    <vt:vector size="11" baseType="lpstr">
      <vt:lpstr>Abadi</vt:lpstr>
      <vt:lpstr>Aharoni</vt:lpstr>
      <vt:lpstr>Arial</vt:lpstr>
      <vt:lpstr>Bittermilk</vt:lpstr>
      <vt:lpstr>Britannic Bold</vt:lpstr>
      <vt:lpstr>Calibri</vt:lpstr>
      <vt:lpstr>Calibri Light</vt:lpstr>
      <vt:lpstr>Century Gothic</vt:lpstr>
      <vt:lpstr>Celestial</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LUCERO DE LOURDES GARCIA VELA</dc:creator>
  <cp:lastModifiedBy>LUCERO DE LOURDES GARCIA VELA</cp:lastModifiedBy>
  <cp:revision>13</cp:revision>
  <dcterms:created xsi:type="dcterms:W3CDTF">2021-03-17T11:33:19Z</dcterms:created>
  <dcterms:modified xsi:type="dcterms:W3CDTF">2021-03-18T04:05:12Z</dcterms:modified>
</cp:coreProperties>
</file>