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CD96B5-F86E-424B-809D-7B58593C0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91EBA0-9383-4156-B1D7-A897F9508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1E5832-992E-4DD2-BE3C-B79CE92E8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8F98-04D7-4F8A-83EB-1BFF0DC62B84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BC54E5-9C36-438A-B440-91ABA6A0F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7B593D-584B-4843-850E-8777EBF6E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A2ADD-12C1-4027-A24B-553B70749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916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85AC6E-8D04-4944-AF77-58E764230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10D4A4-48E6-4462-BAB0-D69258C325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EC41BA-CAC9-427E-BF8A-A7CB14E58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8F98-04D7-4F8A-83EB-1BFF0DC62B84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994F0A-DD66-4106-826F-AA2CDC2F4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CF6F60-D297-467F-A43D-6E3456360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A2ADD-12C1-4027-A24B-553B70749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93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766CCA3-F1DD-419A-BE43-BA96562B29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1845721-3CFF-488A-89A9-A50767060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241985-FD9F-4D23-984F-1083E53FE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8F98-04D7-4F8A-83EB-1BFF0DC62B84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66C7C8-0ECA-4433-A167-A8E47971D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A482A0-6042-4F56-9593-6A55EBA6A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A2ADD-12C1-4027-A24B-553B70749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6560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3365F2-0AC5-4378-93D1-34EC4270F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C770CD-2320-4EC6-A242-B0F574C3D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A39CF2-7880-468B-AF92-4FDD7AB5D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8F98-04D7-4F8A-83EB-1BFF0DC62B84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6BEFA7-1C0E-40D2-8306-0FED586B6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288B57-DCD2-497C-A95F-B6390D8BB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A2ADD-12C1-4027-A24B-553B70749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109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FD5416-3C3A-4898-8D7B-C7B0300F7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973CF0-F753-413F-93AA-28C397B7D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891168-05E8-4860-9D7F-A7F8B3A16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8F98-04D7-4F8A-83EB-1BFF0DC62B84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261356-FF18-47D0-A65F-93E68EA69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1AFBB4-A56F-4E1C-89D0-D5B68925E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A2ADD-12C1-4027-A24B-553B70749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5721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A29248-8C69-4AEF-8868-588C0F63E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EAAB55-8E87-4DD3-909F-576F30A585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1C30B7-A4FF-4F1A-AC0F-56CCB4FD9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F1CD0D7-D524-4E9B-A341-78D62E739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8F98-04D7-4F8A-83EB-1BFF0DC62B84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121BB5-93EE-48C9-A2F0-49CBA1A2B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017D07-ECB8-4E8C-82F2-4DF656DD4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A2ADD-12C1-4027-A24B-553B70749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3268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F652F6-4BDC-47E6-AAAF-68CDF6A2F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7D7B5C0-AE77-4244-9C59-A1435B674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CBAE9C-D321-4F82-AC40-65807D4B9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371DB4C-C519-4878-B6A3-13746BABE7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57C92C6-D8FA-401E-8CFC-9F7075229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AF447E2-EC8A-424B-A3AE-1CE015FB4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8F98-04D7-4F8A-83EB-1BFF0DC62B84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1F386EE-BA8A-48E1-AD84-E429F6E20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EDCB1B6-90AA-4662-B475-E151688B1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A2ADD-12C1-4027-A24B-553B70749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117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B35E80-B016-443E-912A-CC92D40C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231CAD9-6AC4-4A94-8E97-B8330D1E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8F98-04D7-4F8A-83EB-1BFF0DC62B84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0F72029-3A92-4057-99AC-0B9D227FD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A00B09B-F5DC-4B04-883B-935124B1A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A2ADD-12C1-4027-A24B-553B70749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408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30B4BFE-8A0B-4FE0-808F-85D78D1F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8F98-04D7-4F8A-83EB-1BFF0DC62B84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8569119-74B3-44E3-9B4C-D9E1D7AD5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7C95C1-1931-485A-9A04-6F2B617ED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A2ADD-12C1-4027-A24B-553B70749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652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A114B-C6EF-4953-87DE-394EF02AB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EEDFC7-C31A-4592-BE53-35CD63600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370578-0670-41CF-B136-3965E7DE5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6BF346-6A54-458B-A55E-8F6DD21D6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8F98-04D7-4F8A-83EB-1BFF0DC62B84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3294D3-47AE-481F-9CD3-43A944447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CC6278-C40A-43EB-80EF-6402E4893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A2ADD-12C1-4027-A24B-553B70749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25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6F105B-DBA5-4270-8908-70115DB87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175AEFD-B388-4A6A-9294-E9FBD0ECE5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4489C4-5E12-418B-84F5-FD15EB218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110907-858E-40AC-8DDE-00C6385C0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8F98-04D7-4F8A-83EB-1BFF0DC62B84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CCC7B2-09D8-4E32-86BD-A7C9A2311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0EB2CE-E940-4E51-A1BB-6E93AA3AB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A2ADD-12C1-4027-A24B-553B70749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717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F2A9023-3A72-4249-BC3D-767EFB0AF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E59381-C4C0-4F04-BC9F-954269670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B231C-00A3-4FB6-B58F-002577B589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08F98-04D7-4F8A-83EB-1BFF0DC62B84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22C888-D1EA-4415-9143-9F27B5F578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6F6C1B-C2C9-42CD-940E-B3C0FA5F29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A2ADD-12C1-4027-A24B-553B70749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576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ayanafrias1 | Fondos de pantalla estéticos, Fondos veraniegos, Fondos  degradados">
            <a:extLst>
              <a:ext uri="{FF2B5EF4-FFF2-40B4-BE49-F238E27FC236}">
                <a16:creationId xmlns:a16="http://schemas.microsoft.com/office/drawing/2014/main" id="{9A0B6193-81CC-41DB-8CA8-0C44946420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538CAEC-25D3-47BD-8DCA-EE330A3C6A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7837" y="1246982"/>
            <a:ext cx="9144000" cy="1007062"/>
          </a:xfrm>
        </p:spPr>
        <p:txBody>
          <a:bodyPr>
            <a:normAutofit fontScale="90000"/>
          </a:bodyPr>
          <a:lstStyle/>
          <a:p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ESCUELA NORMAL DE EDUCACIÓN PREESCOLAR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BE9C2A-A6A4-4CFC-9785-FEDE71ABD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77" y="2683062"/>
            <a:ext cx="7194114" cy="817964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PRACTICAS SOCIALES DE LENGUAJE</a:t>
            </a:r>
          </a:p>
          <a:p>
            <a:pPr>
              <a:lnSpc>
                <a:spcPct val="170000"/>
              </a:lnSpc>
            </a:pP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PROFE: MARIA ELENA VILLAREAL</a:t>
            </a:r>
          </a:p>
          <a:p>
            <a:pPr>
              <a:lnSpc>
                <a:spcPct val="170000"/>
              </a:lnSpc>
            </a:pP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ALUMNA: SANDRA LUZ FLORES RODRIGUEZ</a:t>
            </a:r>
          </a:p>
          <a:p>
            <a:pPr>
              <a:lnSpc>
                <a:spcPct val="170000"/>
              </a:lnSpc>
            </a:pP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2”C”</a:t>
            </a:r>
          </a:p>
        </p:txBody>
      </p:sp>
      <p:pic>
        <p:nvPicPr>
          <p:cNvPr id="6" name="Imagen 5" descr="Ver las imágenes de origen">
            <a:extLst>
              <a:ext uri="{FF2B5EF4-FFF2-40B4-BE49-F238E27FC236}">
                <a16:creationId xmlns:a16="http://schemas.microsoft.com/office/drawing/2014/main" id="{8D220791-2C8D-4C9B-8E4E-B1733F140BCB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77" r="18975"/>
          <a:stretch/>
        </p:blipFill>
        <p:spPr bwMode="auto">
          <a:xfrm>
            <a:off x="480163" y="684384"/>
            <a:ext cx="1426467" cy="15696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C15DAAD-2BC7-457E-8C88-F9B1785331FA}"/>
              </a:ext>
            </a:extLst>
          </p:cNvPr>
          <p:cNvSpPr txBox="1"/>
          <p:nvPr/>
        </p:nvSpPr>
        <p:spPr>
          <a:xfrm>
            <a:off x="7452988" y="2874618"/>
            <a:ext cx="365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“CUADRO DE DOBLE ENTRADA”</a:t>
            </a:r>
          </a:p>
        </p:txBody>
      </p:sp>
    </p:spTree>
    <p:extLst>
      <p:ext uri="{BB962C8B-B14F-4D97-AF65-F5344CB8AC3E}">
        <p14:creationId xmlns:p14="http://schemas.microsoft.com/office/powerpoint/2010/main" val="2634941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g18-link-pink-gradation-blur | Fondos de pantalla liso, Fondos color rosa,  Fondos de pantalla rosas">
            <a:extLst>
              <a:ext uri="{FF2B5EF4-FFF2-40B4-BE49-F238E27FC236}">
                <a16:creationId xmlns:a16="http://schemas.microsoft.com/office/drawing/2014/main" id="{BC18E95D-8498-46CA-B26B-8E6BD78DA0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2D18B6C-BAC6-4580-AC8F-D8F1E56DD6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765786"/>
              </p:ext>
            </p:extLst>
          </p:nvPr>
        </p:nvGraphicFramePr>
        <p:xfrm>
          <a:off x="0" y="0"/>
          <a:ext cx="12192004" cy="6858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13404">
                  <a:extLst>
                    <a:ext uri="{9D8B030D-6E8A-4147-A177-3AD203B41FA5}">
                      <a16:colId xmlns:a16="http://schemas.microsoft.com/office/drawing/2014/main" val="2347320222"/>
                    </a:ext>
                  </a:extLst>
                </a:gridCol>
                <a:gridCol w="896967">
                  <a:extLst>
                    <a:ext uri="{9D8B030D-6E8A-4147-A177-3AD203B41FA5}">
                      <a16:colId xmlns:a16="http://schemas.microsoft.com/office/drawing/2014/main" val="695389547"/>
                    </a:ext>
                  </a:extLst>
                </a:gridCol>
                <a:gridCol w="878108">
                  <a:extLst>
                    <a:ext uri="{9D8B030D-6E8A-4147-A177-3AD203B41FA5}">
                      <a16:colId xmlns:a16="http://schemas.microsoft.com/office/drawing/2014/main" val="2042795784"/>
                    </a:ext>
                  </a:extLst>
                </a:gridCol>
                <a:gridCol w="833237">
                  <a:extLst>
                    <a:ext uri="{9D8B030D-6E8A-4147-A177-3AD203B41FA5}">
                      <a16:colId xmlns:a16="http://schemas.microsoft.com/office/drawing/2014/main" val="248516284"/>
                    </a:ext>
                  </a:extLst>
                </a:gridCol>
                <a:gridCol w="918921">
                  <a:extLst>
                    <a:ext uri="{9D8B030D-6E8A-4147-A177-3AD203B41FA5}">
                      <a16:colId xmlns:a16="http://schemas.microsoft.com/office/drawing/2014/main" val="1721593135"/>
                    </a:ext>
                  </a:extLst>
                </a:gridCol>
                <a:gridCol w="918921">
                  <a:extLst>
                    <a:ext uri="{9D8B030D-6E8A-4147-A177-3AD203B41FA5}">
                      <a16:colId xmlns:a16="http://schemas.microsoft.com/office/drawing/2014/main" val="2036112391"/>
                    </a:ext>
                  </a:extLst>
                </a:gridCol>
                <a:gridCol w="918921">
                  <a:extLst>
                    <a:ext uri="{9D8B030D-6E8A-4147-A177-3AD203B41FA5}">
                      <a16:colId xmlns:a16="http://schemas.microsoft.com/office/drawing/2014/main" val="1236103898"/>
                    </a:ext>
                  </a:extLst>
                </a:gridCol>
                <a:gridCol w="952841">
                  <a:extLst>
                    <a:ext uri="{9D8B030D-6E8A-4147-A177-3AD203B41FA5}">
                      <a16:colId xmlns:a16="http://schemas.microsoft.com/office/drawing/2014/main" val="2928498768"/>
                    </a:ext>
                  </a:extLst>
                </a:gridCol>
                <a:gridCol w="885000">
                  <a:extLst>
                    <a:ext uri="{9D8B030D-6E8A-4147-A177-3AD203B41FA5}">
                      <a16:colId xmlns:a16="http://schemas.microsoft.com/office/drawing/2014/main" val="2490527786"/>
                    </a:ext>
                  </a:extLst>
                </a:gridCol>
                <a:gridCol w="918921">
                  <a:extLst>
                    <a:ext uri="{9D8B030D-6E8A-4147-A177-3AD203B41FA5}">
                      <a16:colId xmlns:a16="http://schemas.microsoft.com/office/drawing/2014/main" val="232279665"/>
                    </a:ext>
                  </a:extLst>
                </a:gridCol>
                <a:gridCol w="918921">
                  <a:extLst>
                    <a:ext uri="{9D8B030D-6E8A-4147-A177-3AD203B41FA5}">
                      <a16:colId xmlns:a16="http://schemas.microsoft.com/office/drawing/2014/main" val="2952659481"/>
                    </a:ext>
                  </a:extLst>
                </a:gridCol>
                <a:gridCol w="918921">
                  <a:extLst>
                    <a:ext uri="{9D8B030D-6E8A-4147-A177-3AD203B41FA5}">
                      <a16:colId xmlns:a16="http://schemas.microsoft.com/office/drawing/2014/main" val="2664983648"/>
                    </a:ext>
                  </a:extLst>
                </a:gridCol>
                <a:gridCol w="918921">
                  <a:extLst>
                    <a:ext uri="{9D8B030D-6E8A-4147-A177-3AD203B41FA5}">
                      <a16:colId xmlns:a16="http://schemas.microsoft.com/office/drawing/2014/main" val="1631129641"/>
                    </a:ext>
                  </a:extLst>
                </a:gridCol>
              </a:tblGrid>
              <a:tr h="1179923">
                <a:tc>
                  <a:txBody>
                    <a:bodyPr/>
                    <a:lstStyle/>
                    <a:p>
                      <a:pPr algn="r"/>
                      <a:r>
                        <a:rPr lang="es-MX" sz="1600" dirty="0"/>
                        <a:t>Indicador</a:t>
                      </a:r>
                    </a:p>
                    <a:p>
                      <a:endParaRPr lang="es-MX" sz="1600" dirty="0"/>
                    </a:p>
                    <a:p>
                      <a:r>
                        <a:rPr lang="es-MX" sz="1600" dirty="0"/>
                        <a:t>Prácticas</a:t>
                      </a:r>
                    </a:p>
                    <a:p>
                      <a:r>
                        <a:rPr lang="es-MX" sz="1600" dirty="0"/>
                        <a:t> de Lenguaje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157245"/>
                  </a:ext>
                </a:extLst>
              </a:tr>
              <a:tr h="1387011">
                <a:tc>
                  <a:txBody>
                    <a:bodyPr/>
                    <a:lstStyle/>
                    <a:p>
                      <a:r>
                        <a:rPr lang="es-MX" sz="1400" dirty="0"/>
                        <a:t>ESCRITO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Tesis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Tomar apuntes de una exposición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profesionales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Escribir un dictado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opinar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argumentativo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Escribir una carta de recomendación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Secuencia de planeación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Lenguaje formal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Texto de divulgación científico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Revista semanal de espectáculos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discursiva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689508"/>
                  </a:ext>
                </a:extLst>
              </a:tr>
              <a:tr h="1387011">
                <a:tc>
                  <a:txBody>
                    <a:bodyPr/>
                    <a:lstStyle/>
                    <a:p>
                      <a:r>
                        <a:rPr lang="es-MX" sz="1400" dirty="0"/>
                        <a:t>ESCRITO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Invitación a unos xv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Interactuar con personas a través del escrito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Personas en general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leer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prometer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persuasivo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Mandar una solicitud para 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Tomar notas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Uso de lenguaje formal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 familiar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actualidad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Discursiva para personas en general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42242"/>
                  </a:ext>
                </a:extLst>
              </a:tr>
              <a:tr h="1387011">
                <a:tc>
                  <a:txBody>
                    <a:bodyPr/>
                    <a:lstStyle/>
                    <a:p>
                      <a:r>
                        <a:rPr lang="es-MX" sz="1400" dirty="0"/>
                        <a:t>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Participación en clase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Debate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Conferencia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Leer un texto en voz alta</a:t>
                      </a:r>
                    </a:p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Pedir permiso para salir</a:t>
                      </a:r>
                    </a:p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Discurso político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Hablar con el director de la escuela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Modulación adecuada de voz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Saludar a una persona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Homilía en la misa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Textos religiosos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comunicación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495023"/>
                  </a:ext>
                </a:extLst>
              </a:tr>
              <a:tr h="1517044">
                <a:tc>
                  <a:txBody>
                    <a:bodyPr/>
                    <a:lstStyle/>
                    <a:p>
                      <a:r>
                        <a:rPr lang="es-MX" sz="1400" dirty="0"/>
                        <a:t>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reportaje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Interactuar con gente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profesionales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Dar una opinión de un texto leído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opinar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explicativo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formal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Modulación adecuada de voz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Pedir la palabra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profesional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Corresponden a la actualidad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discursiva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890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2152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185</Words>
  <Application>Microsoft Office PowerPoint</Application>
  <PresentationFormat>Panorámica</PresentationFormat>
  <Paragraphs>74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Baskerville Old Face</vt:lpstr>
      <vt:lpstr>Calibri</vt:lpstr>
      <vt:lpstr>Calibri Light</vt:lpstr>
      <vt:lpstr>Times New Roman</vt:lpstr>
      <vt:lpstr>Tema de Office</vt:lpstr>
      <vt:lpstr>ESCUELA NORMAL DE EDUCACIÓN PREESCOLAR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EDUACACIÓN PREESCOLAR</dc:title>
  <dc:creator>Roberto Vargas</dc:creator>
  <cp:lastModifiedBy>Roberto Vargas</cp:lastModifiedBy>
  <cp:revision>6</cp:revision>
  <dcterms:created xsi:type="dcterms:W3CDTF">2021-03-18T00:37:12Z</dcterms:created>
  <dcterms:modified xsi:type="dcterms:W3CDTF">2021-03-18T01:30:06Z</dcterms:modified>
</cp:coreProperties>
</file>