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71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396A89-40DF-493D-9736-0CF17324F478}" v="60" dt="2021-03-20T05:47:38.8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482" y="-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Garcia" userId="e42ebcd81dcb1696" providerId="LiveId" clId="{C2396A89-40DF-493D-9736-0CF17324F478}"/>
    <pc:docChg chg="undo custSel addSld delSld modSld">
      <pc:chgData name="Victoria Garcia" userId="e42ebcd81dcb1696" providerId="LiveId" clId="{C2396A89-40DF-493D-9736-0CF17324F478}" dt="2021-03-20T05:49:06.388" v="4256" actId="20577"/>
      <pc:docMkLst>
        <pc:docMk/>
      </pc:docMkLst>
      <pc:sldChg chg="addSp delSp modSp mod">
        <pc:chgData name="Victoria Garcia" userId="e42ebcd81dcb1696" providerId="LiveId" clId="{C2396A89-40DF-493D-9736-0CF17324F478}" dt="2021-03-20T05:44:23.196" v="3941" actId="20577"/>
        <pc:sldMkLst>
          <pc:docMk/>
          <pc:sldMk cId="4060476985" sldId="257"/>
        </pc:sldMkLst>
        <pc:spChg chg="mod">
          <ac:chgData name="Victoria Garcia" userId="e42ebcd81dcb1696" providerId="LiveId" clId="{C2396A89-40DF-493D-9736-0CF17324F478}" dt="2021-03-20T05:42:10.116" v="3586" actId="1076"/>
          <ac:spMkLst>
            <pc:docMk/>
            <pc:sldMk cId="4060476985" sldId="257"/>
            <ac:spMk id="4" creationId="{02C5A5A5-1181-4D12-9C85-B322B614D570}"/>
          </ac:spMkLst>
        </pc:spChg>
        <pc:graphicFrameChg chg="mod">
          <ac:chgData name="Victoria Garcia" userId="e42ebcd81dcb1696" providerId="LiveId" clId="{C2396A89-40DF-493D-9736-0CF17324F478}" dt="2021-03-20T05:42:15.110" v="3587" actId="1076"/>
          <ac:graphicFrameMkLst>
            <pc:docMk/>
            <pc:sldMk cId="4060476985" sldId="257"/>
            <ac:graphicFrameMk id="2" creationId="{67CC38DC-7380-45F3-92AA-96B162B3D7ED}"/>
          </ac:graphicFrameMkLst>
        </pc:graphicFrameChg>
        <pc:graphicFrameChg chg="add mod modGraphic">
          <ac:chgData name="Victoria Garcia" userId="e42ebcd81dcb1696" providerId="LiveId" clId="{C2396A89-40DF-493D-9736-0CF17324F478}" dt="2021-03-20T05:42:19.252" v="3588" actId="1076"/>
          <ac:graphicFrameMkLst>
            <pc:docMk/>
            <pc:sldMk cId="4060476985" sldId="257"/>
            <ac:graphicFrameMk id="3" creationId="{AA2EA9DF-9F54-4438-88EA-78D5A9C9360A}"/>
          </ac:graphicFrameMkLst>
        </pc:graphicFrameChg>
        <pc:graphicFrameChg chg="add mod modGraphic">
          <ac:chgData name="Victoria Garcia" userId="e42ebcd81dcb1696" providerId="LiveId" clId="{C2396A89-40DF-493D-9736-0CF17324F478}" dt="2021-03-20T05:44:23.196" v="3941" actId="20577"/>
          <ac:graphicFrameMkLst>
            <pc:docMk/>
            <pc:sldMk cId="4060476985" sldId="257"/>
            <ac:graphicFrameMk id="8" creationId="{A54584AF-87E6-4F8E-A64F-817692C93090}"/>
          </ac:graphicFrameMkLst>
        </pc:graphicFrameChg>
        <pc:picChg chg="del">
          <ac:chgData name="Victoria Garcia" userId="e42ebcd81dcb1696" providerId="LiveId" clId="{C2396A89-40DF-493D-9736-0CF17324F478}" dt="2021-03-13T01:30:57.290" v="1186" actId="478"/>
          <ac:picMkLst>
            <pc:docMk/>
            <pc:sldMk cId="4060476985" sldId="257"/>
            <ac:picMk id="3" creationId="{02B0AA19-E2B0-4D5C-97BC-57F02325457D}"/>
          </ac:picMkLst>
        </pc:picChg>
        <pc:picChg chg="add del mod modCrop">
          <ac:chgData name="Victoria Garcia" userId="e42ebcd81dcb1696" providerId="LiveId" clId="{C2396A89-40DF-493D-9736-0CF17324F478}" dt="2021-03-20T05:14:45.062" v="2509" actId="478"/>
          <ac:picMkLst>
            <pc:docMk/>
            <pc:sldMk cId="4060476985" sldId="257"/>
            <ac:picMk id="7" creationId="{CED29765-8246-427B-AC76-70A134821AB0}"/>
          </ac:picMkLst>
        </pc:picChg>
      </pc:sldChg>
      <pc:sldChg chg="del">
        <pc:chgData name="Victoria Garcia" userId="e42ebcd81dcb1696" providerId="LiveId" clId="{C2396A89-40DF-493D-9736-0CF17324F478}" dt="2021-03-13T01:30:50.292" v="1185" actId="47"/>
        <pc:sldMkLst>
          <pc:docMk/>
          <pc:sldMk cId="2413205427" sldId="258"/>
        </pc:sldMkLst>
      </pc:sldChg>
      <pc:sldChg chg="del">
        <pc:chgData name="Victoria Garcia" userId="e42ebcd81dcb1696" providerId="LiveId" clId="{C2396A89-40DF-493D-9736-0CF17324F478}" dt="2021-03-13T01:59:42.235" v="2022" actId="47"/>
        <pc:sldMkLst>
          <pc:docMk/>
          <pc:sldMk cId="1740503994" sldId="259"/>
        </pc:sldMkLst>
      </pc:sldChg>
      <pc:sldChg chg="del">
        <pc:chgData name="Victoria Garcia" userId="e42ebcd81dcb1696" providerId="LiveId" clId="{C2396A89-40DF-493D-9736-0CF17324F478}" dt="2021-03-13T01:59:43.226" v="2023" actId="47"/>
        <pc:sldMkLst>
          <pc:docMk/>
          <pc:sldMk cId="4015881434" sldId="260"/>
        </pc:sldMkLst>
      </pc:sldChg>
      <pc:sldChg chg="del">
        <pc:chgData name="Victoria Garcia" userId="e42ebcd81dcb1696" providerId="LiveId" clId="{C2396A89-40DF-493D-9736-0CF17324F478}" dt="2021-03-13T01:59:38.763" v="2021" actId="47"/>
        <pc:sldMkLst>
          <pc:docMk/>
          <pc:sldMk cId="4076938181" sldId="261"/>
        </pc:sldMkLst>
      </pc:sldChg>
      <pc:sldChg chg="del">
        <pc:chgData name="Victoria Garcia" userId="e42ebcd81dcb1696" providerId="LiveId" clId="{C2396A89-40DF-493D-9736-0CF17324F478}" dt="2021-03-13T01:59:33.928" v="2018" actId="47"/>
        <pc:sldMkLst>
          <pc:docMk/>
          <pc:sldMk cId="969407783" sldId="262"/>
        </pc:sldMkLst>
      </pc:sldChg>
      <pc:sldChg chg="addSp delSp modSp add del mod">
        <pc:chgData name="Victoria Garcia" userId="e42ebcd81dcb1696" providerId="LiveId" clId="{C2396A89-40DF-493D-9736-0CF17324F478}" dt="2021-03-13T00:49:30.593" v="266" actId="47"/>
        <pc:sldMkLst>
          <pc:docMk/>
          <pc:sldMk cId="3963802567" sldId="263"/>
        </pc:sldMkLst>
        <pc:spChg chg="del">
          <ac:chgData name="Victoria Garcia" userId="e42ebcd81dcb1696" providerId="LiveId" clId="{C2396A89-40DF-493D-9736-0CF17324F478}" dt="2021-03-13T00:49:09.462" v="238" actId="21"/>
          <ac:spMkLst>
            <pc:docMk/>
            <pc:sldMk cId="3963802567" sldId="263"/>
            <ac:spMk id="2" creationId="{08BB6971-31EA-45C7-A0D6-2DBED8812F7D}"/>
          </ac:spMkLst>
        </pc:spChg>
        <pc:graphicFrameChg chg="add mod modGraphic">
          <ac:chgData name="Victoria Garcia" userId="e42ebcd81dcb1696" providerId="LiveId" clId="{C2396A89-40DF-493D-9736-0CF17324F478}" dt="2021-03-13T00:43:46.675" v="208" actId="1035"/>
          <ac:graphicFrameMkLst>
            <pc:docMk/>
            <pc:sldMk cId="3963802567" sldId="263"/>
            <ac:graphicFrameMk id="4" creationId="{597592CC-5AA6-45FD-B4FE-25DDA71FB0F1}"/>
          </ac:graphicFrameMkLst>
        </pc:graphicFrameChg>
        <pc:picChg chg="del">
          <ac:chgData name="Victoria Garcia" userId="e42ebcd81dcb1696" providerId="LiveId" clId="{C2396A89-40DF-493D-9736-0CF17324F478}" dt="2021-03-13T00:32:42.491" v="0" actId="478"/>
          <ac:picMkLst>
            <pc:docMk/>
            <pc:sldMk cId="3963802567" sldId="263"/>
            <ac:picMk id="3" creationId="{35658F4A-9674-4F63-8E2C-E917A7D6F5F1}"/>
          </ac:picMkLst>
        </pc:picChg>
      </pc:sldChg>
      <pc:sldChg chg="del">
        <pc:chgData name="Victoria Garcia" userId="e42ebcd81dcb1696" providerId="LiveId" clId="{C2396A89-40DF-493D-9736-0CF17324F478}" dt="2021-03-13T00:43:57.580" v="211" actId="47"/>
        <pc:sldMkLst>
          <pc:docMk/>
          <pc:sldMk cId="35736274" sldId="264"/>
        </pc:sldMkLst>
      </pc:sldChg>
      <pc:sldChg chg="addSp delSp modSp add del mod">
        <pc:chgData name="Victoria Garcia" userId="e42ebcd81dcb1696" providerId="LiveId" clId="{C2396A89-40DF-493D-9736-0CF17324F478}" dt="2021-03-20T05:48:08.499" v="4123" actId="113"/>
        <pc:sldMkLst>
          <pc:docMk/>
          <pc:sldMk cId="4056934296" sldId="264"/>
        </pc:sldMkLst>
        <pc:spChg chg="del">
          <ac:chgData name="Victoria Garcia" userId="e42ebcd81dcb1696" providerId="LiveId" clId="{C2396A89-40DF-493D-9736-0CF17324F478}" dt="2021-03-13T00:44:24.091" v="215" actId="478"/>
          <ac:spMkLst>
            <pc:docMk/>
            <pc:sldMk cId="4056934296" sldId="264"/>
            <ac:spMk id="2" creationId="{08BB6971-31EA-45C7-A0D6-2DBED8812F7D}"/>
          </ac:spMkLst>
        </pc:spChg>
        <pc:spChg chg="add mod">
          <ac:chgData name="Victoria Garcia" userId="e42ebcd81dcb1696" providerId="LiveId" clId="{C2396A89-40DF-493D-9736-0CF17324F478}" dt="2021-03-13T00:49:27.744" v="265" actId="1076"/>
          <ac:spMkLst>
            <pc:docMk/>
            <pc:sldMk cId="4056934296" sldId="264"/>
            <ac:spMk id="6" creationId="{5A1CBF52-F3C1-4C2C-B74F-E084CB921F05}"/>
          </ac:spMkLst>
        </pc:spChg>
        <pc:graphicFrameChg chg="mod modGraphic">
          <ac:chgData name="Victoria Garcia" userId="e42ebcd81dcb1696" providerId="LiveId" clId="{C2396A89-40DF-493D-9736-0CF17324F478}" dt="2021-03-20T05:41:41.497" v="3573" actId="404"/>
          <ac:graphicFrameMkLst>
            <pc:docMk/>
            <pc:sldMk cId="4056934296" sldId="264"/>
            <ac:graphicFrameMk id="4" creationId="{597592CC-5AA6-45FD-B4FE-25DDA71FB0F1}"/>
          </ac:graphicFrameMkLst>
        </pc:graphicFrameChg>
        <pc:graphicFrameChg chg="add mod modGraphic">
          <ac:chgData name="Victoria Garcia" userId="e42ebcd81dcb1696" providerId="LiveId" clId="{C2396A89-40DF-493D-9736-0CF17324F478}" dt="2021-03-20T05:48:08.499" v="4123" actId="113"/>
          <ac:graphicFrameMkLst>
            <pc:docMk/>
            <pc:sldMk cId="4056934296" sldId="264"/>
            <ac:graphicFrameMk id="8" creationId="{9E888D9F-8046-4652-BD93-2E8AA193EEE1}"/>
          </ac:graphicFrameMkLst>
        </pc:graphicFrameChg>
      </pc:sldChg>
      <pc:sldChg chg="del">
        <pc:chgData name="Victoria Garcia" userId="e42ebcd81dcb1696" providerId="LiveId" clId="{C2396A89-40DF-493D-9736-0CF17324F478}" dt="2021-03-13T00:43:56.927" v="210" actId="47"/>
        <pc:sldMkLst>
          <pc:docMk/>
          <pc:sldMk cId="2585901711" sldId="265"/>
        </pc:sldMkLst>
      </pc:sldChg>
      <pc:sldChg chg="delSp modSp add del mod">
        <pc:chgData name="Victoria Garcia" userId="e42ebcd81dcb1696" providerId="LiveId" clId="{C2396A89-40DF-493D-9736-0CF17324F478}" dt="2021-03-20T05:45:10.514" v="3945" actId="47"/>
        <pc:sldMkLst>
          <pc:docMk/>
          <pc:sldMk cId="2916538747" sldId="265"/>
        </pc:sldMkLst>
        <pc:spChg chg="del">
          <ac:chgData name="Victoria Garcia" userId="e42ebcd81dcb1696" providerId="LiveId" clId="{C2396A89-40DF-493D-9736-0CF17324F478}" dt="2021-03-13T00:49:39.540" v="268" actId="478"/>
          <ac:spMkLst>
            <pc:docMk/>
            <pc:sldMk cId="2916538747" sldId="265"/>
            <ac:spMk id="6" creationId="{5A1CBF52-F3C1-4C2C-B74F-E084CB921F05}"/>
          </ac:spMkLst>
        </pc:spChg>
        <pc:graphicFrameChg chg="mod modGraphic">
          <ac:chgData name="Victoria Garcia" userId="e42ebcd81dcb1696" providerId="LiveId" clId="{C2396A89-40DF-493D-9736-0CF17324F478}" dt="2021-03-20T05:41:48.349" v="3582" actId="20577"/>
          <ac:graphicFrameMkLst>
            <pc:docMk/>
            <pc:sldMk cId="2916538747" sldId="265"/>
            <ac:graphicFrameMk id="4" creationId="{597592CC-5AA6-45FD-B4FE-25DDA71FB0F1}"/>
          </ac:graphicFrameMkLst>
        </pc:graphicFrameChg>
      </pc:sldChg>
      <pc:sldChg chg="add del">
        <pc:chgData name="Victoria Garcia" userId="e42ebcd81dcb1696" providerId="LiveId" clId="{C2396A89-40DF-493D-9736-0CF17324F478}" dt="2021-03-13T00:48:46.979" v="234" actId="47"/>
        <pc:sldMkLst>
          <pc:docMk/>
          <pc:sldMk cId="3327099017" sldId="265"/>
        </pc:sldMkLst>
      </pc:sldChg>
      <pc:sldChg chg="modSp add del mod">
        <pc:chgData name="Victoria Garcia" userId="e42ebcd81dcb1696" providerId="LiveId" clId="{C2396A89-40DF-493D-9736-0CF17324F478}" dt="2021-03-20T05:41:52.809" v="3583" actId="47"/>
        <pc:sldMkLst>
          <pc:docMk/>
          <pc:sldMk cId="811889393" sldId="266"/>
        </pc:sldMkLst>
        <pc:graphicFrameChg chg="mod modGraphic">
          <ac:chgData name="Victoria Garcia" userId="e42ebcd81dcb1696" providerId="LiveId" clId="{C2396A89-40DF-493D-9736-0CF17324F478}" dt="2021-03-13T01:43:23.635" v="1376" actId="20577"/>
          <ac:graphicFrameMkLst>
            <pc:docMk/>
            <pc:sldMk cId="811889393" sldId="266"/>
            <ac:graphicFrameMk id="4" creationId="{597592CC-5AA6-45FD-B4FE-25DDA71FB0F1}"/>
          </ac:graphicFrameMkLst>
        </pc:graphicFrameChg>
      </pc:sldChg>
      <pc:sldChg chg="add del">
        <pc:chgData name="Victoria Garcia" userId="e42ebcd81dcb1696" providerId="LiveId" clId="{C2396A89-40DF-493D-9736-0CF17324F478}" dt="2021-03-13T00:48:48.879" v="235" actId="47"/>
        <pc:sldMkLst>
          <pc:docMk/>
          <pc:sldMk cId="1836099726" sldId="266"/>
        </pc:sldMkLst>
      </pc:sldChg>
      <pc:sldChg chg="del">
        <pc:chgData name="Victoria Garcia" userId="e42ebcd81dcb1696" providerId="LiveId" clId="{C2396A89-40DF-493D-9736-0CF17324F478}" dt="2021-03-13T00:43:56.534" v="209" actId="47"/>
        <pc:sldMkLst>
          <pc:docMk/>
          <pc:sldMk cId="2407943261" sldId="266"/>
        </pc:sldMkLst>
      </pc:sldChg>
      <pc:sldChg chg="add del">
        <pc:chgData name="Victoria Garcia" userId="e42ebcd81dcb1696" providerId="LiveId" clId="{C2396A89-40DF-493D-9736-0CF17324F478}" dt="2021-03-13T00:48:37.317" v="232" actId="47"/>
        <pc:sldMkLst>
          <pc:docMk/>
          <pc:sldMk cId="3869893595" sldId="266"/>
        </pc:sldMkLst>
      </pc:sldChg>
      <pc:sldChg chg="addSp delSp modSp add del mod">
        <pc:chgData name="Victoria Garcia" userId="e42ebcd81dcb1696" providerId="LiveId" clId="{C2396A89-40DF-493D-9736-0CF17324F478}" dt="2021-03-20T05:41:53.409" v="3584" actId="47"/>
        <pc:sldMkLst>
          <pc:docMk/>
          <pc:sldMk cId="932204454" sldId="267"/>
        </pc:sldMkLst>
        <pc:graphicFrameChg chg="add del mod modGraphic">
          <ac:chgData name="Victoria Garcia" userId="e42ebcd81dcb1696" providerId="LiveId" clId="{C2396A89-40DF-493D-9736-0CF17324F478}" dt="2021-03-13T01:05:53.158" v="665" actId="20577"/>
          <ac:graphicFrameMkLst>
            <pc:docMk/>
            <pc:sldMk cId="932204454" sldId="267"/>
            <ac:graphicFrameMk id="4" creationId="{597592CC-5AA6-45FD-B4FE-25DDA71FB0F1}"/>
          </ac:graphicFrameMkLst>
        </pc:graphicFrameChg>
      </pc:sldChg>
      <pc:sldChg chg="delSp add del mod">
        <pc:chgData name="Victoria Garcia" userId="e42ebcd81dcb1696" providerId="LiveId" clId="{C2396A89-40DF-493D-9736-0CF17324F478}" dt="2021-03-13T01:08:39.968" v="710" actId="47"/>
        <pc:sldMkLst>
          <pc:docMk/>
          <pc:sldMk cId="512927968" sldId="268"/>
        </pc:sldMkLst>
        <pc:graphicFrameChg chg="del">
          <ac:chgData name="Victoria Garcia" userId="e42ebcd81dcb1696" providerId="LiveId" clId="{C2396A89-40DF-493D-9736-0CF17324F478}" dt="2021-03-13T01:08:37.493" v="709" actId="478"/>
          <ac:graphicFrameMkLst>
            <pc:docMk/>
            <pc:sldMk cId="512927968" sldId="268"/>
            <ac:graphicFrameMk id="4" creationId="{597592CC-5AA6-45FD-B4FE-25DDA71FB0F1}"/>
          </ac:graphicFrameMkLst>
        </pc:graphicFrameChg>
      </pc:sldChg>
      <pc:sldChg chg="addSp modSp add del mod">
        <pc:chgData name="Victoria Garcia" userId="e42ebcd81dcb1696" providerId="LiveId" clId="{C2396A89-40DF-493D-9736-0CF17324F478}" dt="2021-03-20T05:41:54.426" v="3585" actId="47"/>
        <pc:sldMkLst>
          <pc:docMk/>
          <pc:sldMk cId="962372737" sldId="268"/>
        </pc:sldMkLst>
        <pc:spChg chg="add mod">
          <ac:chgData name="Victoria Garcia" userId="e42ebcd81dcb1696" providerId="LiveId" clId="{C2396A89-40DF-493D-9736-0CF17324F478}" dt="2021-03-13T01:10:04.297" v="797" actId="20577"/>
          <ac:spMkLst>
            <pc:docMk/>
            <pc:sldMk cId="962372737" sldId="268"/>
            <ac:spMk id="6" creationId="{5C034506-0A0F-40DE-BF30-9F1EAC7A5F29}"/>
          </ac:spMkLst>
        </pc:spChg>
        <pc:graphicFrameChg chg="mod modGraphic">
          <ac:chgData name="Victoria Garcia" userId="e42ebcd81dcb1696" providerId="LiveId" clId="{C2396A89-40DF-493D-9736-0CF17324F478}" dt="2021-03-13T01:45:49.911" v="1663" actId="20577"/>
          <ac:graphicFrameMkLst>
            <pc:docMk/>
            <pc:sldMk cId="962372737" sldId="268"/>
            <ac:graphicFrameMk id="4" creationId="{597592CC-5AA6-45FD-B4FE-25DDA71FB0F1}"/>
          </ac:graphicFrameMkLst>
        </pc:graphicFrameChg>
      </pc:sldChg>
      <pc:sldChg chg="modSp add del mod">
        <pc:chgData name="Victoria Garcia" userId="e42ebcd81dcb1696" providerId="LiveId" clId="{C2396A89-40DF-493D-9736-0CF17324F478}" dt="2021-03-13T01:05:43.755" v="650" actId="47"/>
        <pc:sldMkLst>
          <pc:docMk/>
          <pc:sldMk cId="1725041886" sldId="268"/>
        </pc:sldMkLst>
        <pc:graphicFrameChg chg="modGraphic">
          <ac:chgData name="Victoria Garcia" userId="e42ebcd81dcb1696" providerId="LiveId" clId="{C2396A89-40DF-493D-9736-0CF17324F478}" dt="2021-03-13T01:00:24.994" v="565" actId="20577"/>
          <ac:graphicFrameMkLst>
            <pc:docMk/>
            <pc:sldMk cId="1725041886" sldId="268"/>
            <ac:graphicFrameMk id="4" creationId="{597592CC-5AA6-45FD-B4FE-25DDA71FB0F1}"/>
          </ac:graphicFrameMkLst>
        </pc:graphicFrameChg>
      </pc:sldChg>
      <pc:sldChg chg="delSp modSp add del mod">
        <pc:chgData name="Victoria Garcia" userId="e42ebcd81dcb1696" providerId="LiveId" clId="{C2396A89-40DF-493D-9736-0CF17324F478}" dt="2021-03-20T05:35:14.740" v="2928" actId="47"/>
        <pc:sldMkLst>
          <pc:docMk/>
          <pc:sldMk cId="2187543813" sldId="269"/>
        </pc:sldMkLst>
        <pc:spChg chg="del">
          <ac:chgData name="Victoria Garcia" userId="e42ebcd81dcb1696" providerId="LiveId" clId="{C2396A89-40DF-493D-9736-0CF17324F478}" dt="2021-03-13T01:51:27.613" v="1665" actId="478"/>
          <ac:spMkLst>
            <pc:docMk/>
            <pc:sldMk cId="2187543813" sldId="269"/>
            <ac:spMk id="6" creationId="{5C034506-0A0F-40DE-BF30-9F1EAC7A5F29}"/>
          </ac:spMkLst>
        </pc:spChg>
        <pc:graphicFrameChg chg="mod modGraphic">
          <ac:chgData name="Victoria Garcia" userId="e42ebcd81dcb1696" providerId="LiveId" clId="{C2396A89-40DF-493D-9736-0CF17324F478}" dt="2021-03-13T01:54:09.982" v="2013" actId="20577"/>
          <ac:graphicFrameMkLst>
            <pc:docMk/>
            <pc:sldMk cId="2187543813" sldId="269"/>
            <ac:graphicFrameMk id="4" creationId="{597592CC-5AA6-45FD-B4FE-25DDA71FB0F1}"/>
          </ac:graphicFrameMkLst>
        </pc:graphicFrameChg>
      </pc:sldChg>
      <pc:sldChg chg="addSp delSp modSp add del mod">
        <pc:chgData name="Victoria Garcia" userId="e42ebcd81dcb1696" providerId="LiveId" clId="{C2396A89-40DF-493D-9736-0CF17324F478}" dt="2021-03-20T05:34:54.973" v="2927" actId="47"/>
        <pc:sldMkLst>
          <pc:docMk/>
          <pc:sldMk cId="902257745" sldId="270"/>
        </pc:sldMkLst>
        <pc:spChg chg="del">
          <ac:chgData name="Victoria Garcia" userId="e42ebcd81dcb1696" providerId="LiveId" clId="{C2396A89-40DF-493D-9736-0CF17324F478}" dt="2021-03-13T01:59:55.442" v="2026" actId="478"/>
          <ac:spMkLst>
            <pc:docMk/>
            <pc:sldMk cId="902257745" sldId="270"/>
            <ac:spMk id="4" creationId="{02C5A5A5-1181-4D12-9C85-B322B614D570}"/>
          </ac:spMkLst>
        </pc:spChg>
        <pc:graphicFrameChg chg="del">
          <ac:chgData name="Victoria Garcia" userId="e42ebcd81dcb1696" providerId="LiveId" clId="{C2396A89-40DF-493D-9736-0CF17324F478}" dt="2021-03-13T01:59:52.881" v="2025" actId="478"/>
          <ac:graphicFrameMkLst>
            <pc:docMk/>
            <pc:sldMk cId="902257745" sldId="270"/>
            <ac:graphicFrameMk id="2" creationId="{67CC38DC-7380-45F3-92AA-96B162B3D7ED}"/>
          </ac:graphicFrameMkLst>
        </pc:graphicFrameChg>
        <pc:picChg chg="add del mod modCrop">
          <ac:chgData name="Victoria Garcia" userId="e42ebcd81dcb1696" providerId="LiveId" clId="{C2396A89-40DF-493D-9736-0CF17324F478}" dt="2021-03-20T05:34:52.336" v="2926" actId="478"/>
          <ac:picMkLst>
            <pc:docMk/>
            <pc:sldMk cId="902257745" sldId="270"/>
            <ac:picMk id="3" creationId="{0BB407AF-8E81-42A9-B0D5-802AD8D89BAA}"/>
          </ac:picMkLst>
        </pc:picChg>
        <pc:picChg chg="del">
          <ac:chgData name="Victoria Garcia" userId="e42ebcd81dcb1696" providerId="LiveId" clId="{C2396A89-40DF-493D-9736-0CF17324F478}" dt="2021-03-13T01:59:57.298" v="2027" actId="478"/>
          <ac:picMkLst>
            <pc:docMk/>
            <pc:sldMk cId="902257745" sldId="270"/>
            <ac:picMk id="7" creationId="{CED29765-8246-427B-AC76-70A134821AB0}"/>
          </ac:picMkLst>
        </pc:picChg>
        <pc:picChg chg="add mod modCrop">
          <ac:chgData name="Victoria Garcia" userId="e42ebcd81dcb1696" providerId="LiveId" clId="{C2396A89-40DF-493D-9736-0CF17324F478}" dt="2021-03-13T02:02:11.972" v="2043" actId="14100"/>
          <ac:picMkLst>
            <pc:docMk/>
            <pc:sldMk cId="902257745" sldId="270"/>
            <ac:picMk id="8" creationId="{61D58E5E-E5BA-4FA0-AB5A-A5CB05F430B8}"/>
          </ac:picMkLst>
        </pc:picChg>
      </pc:sldChg>
      <pc:sldChg chg="delSp modSp add del mod">
        <pc:chgData name="Victoria Garcia" userId="e42ebcd81dcb1696" providerId="LiveId" clId="{C2396A89-40DF-493D-9736-0CF17324F478}" dt="2021-03-13T01:54:28.080" v="2017" actId="47"/>
        <pc:sldMkLst>
          <pc:docMk/>
          <pc:sldMk cId="1297356092" sldId="270"/>
        </pc:sldMkLst>
        <pc:graphicFrameChg chg="del mod">
          <ac:chgData name="Victoria Garcia" userId="e42ebcd81dcb1696" providerId="LiveId" clId="{C2396A89-40DF-493D-9736-0CF17324F478}" dt="2021-03-13T01:54:25.130" v="2016" actId="478"/>
          <ac:graphicFrameMkLst>
            <pc:docMk/>
            <pc:sldMk cId="1297356092" sldId="270"/>
            <ac:graphicFrameMk id="4" creationId="{597592CC-5AA6-45FD-B4FE-25DDA71FB0F1}"/>
          </ac:graphicFrameMkLst>
        </pc:graphicFrameChg>
      </pc:sldChg>
      <pc:sldChg chg="addSp delSp modSp add mod">
        <pc:chgData name="Victoria Garcia" userId="e42ebcd81dcb1696" providerId="LiveId" clId="{C2396A89-40DF-493D-9736-0CF17324F478}" dt="2021-03-20T05:49:06.388" v="4256" actId="20577"/>
        <pc:sldMkLst>
          <pc:docMk/>
          <pc:sldMk cId="4040309664" sldId="271"/>
        </pc:sldMkLst>
        <pc:spChg chg="add mod">
          <ac:chgData name="Victoria Garcia" userId="e42ebcd81dcb1696" providerId="LiveId" clId="{C2396A89-40DF-493D-9736-0CF17324F478}" dt="2021-03-13T02:04:41.747" v="2113" actId="20577"/>
          <ac:spMkLst>
            <pc:docMk/>
            <pc:sldMk cId="4040309664" sldId="271"/>
            <ac:spMk id="6" creationId="{1B27284B-31FE-45E7-B4CB-AABF6124F080}"/>
          </ac:spMkLst>
        </pc:spChg>
        <pc:graphicFrameChg chg="del">
          <ac:chgData name="Victoria Garcia" userId="e42ebcd81dcb1696" providerId="LiveId" clId="{C2396A89-40DF-493D-9736-0CF17324F478}" dt="2021-03-13T02:04:18.955" v="2045" actId="478"/>
          <ac:graphicFrameMkLst>
            <pc:docMk/>
            <pc:sldMk cId="4040309664" sldId="271"/>
            <ac:graphicFrameMk id="4" creationId="{597592CC-5AA6-45FD-B4FE-25DDA71FB0F1}"/>
          </ac:graphicFrameMkLst>
        </pc:graphicFrameChg>
        <pc:graphicFrameChg chg="add del mod modGraphic">
          <ac:chgData name="Victoria Garcia" userId="e42ebcd81dcb1696" providerId="LiveId" clId="{C2396A89-40DF-493D-9736-0CF17324F478}" dt="2021-03-20T05:44:40.119" v="3942" actId="478"/>
          <ac:graphicFrameMkLst>
            <pc:docMk/>
            <pc:sldMk cId="4040309664" sldId="271"/>
            <ac:graphicFrameMk id="8" creationId="{2A705251-99CD-4055-A1B8-D744F3E66956}"/>
          </ac:graphicFrameMkLst>
        </pc:graphicFrameChg>
        <pc:graphicFrameChg chg="add mod modGraphic">
          <ac:chgData name="Victoria Garcia" userId="e42ebcd81dcb1696" providerId="LiveId" clId="{C2396A89-40DF-493D-9736-0CF17324F478}" dt="2021-03-20T05:49:06.388" v="4256" actId="20577"/>
          <ac:graphicFrameMkLst>
            <pc:docMk/>
            <pc:sldMk cId="4040309664" sldId="271"/>
            <ac:graphicFrameMk id="9" creationId="{CC7CDDF7-7835-472A-9969-AAD723FCBB70}"/>
          </ac:graphicFrameMkLst>
        </pc:graphicFrameChg>
        <pc:graphicFrameChg chg="add mod modGraphic">
          <ac:chgData name="Victoria Garcia" userId="e42ebcd81dcb1696" providerId="LiveId" clId="{C2396A89-40DF-493D-9736-0CF17324F478}" dt="2021-03-13T02:06:30.144" v="2211" actId="1036"/>
          <ac:graphicFrameMkLst>
            <pc:docMk/>
            <pc:sldMk cId="4040309664" sldId="271"/>
            <ac:graphicFrameMk id="10" creationId="{E8155738-7750-4582-9CE8-7056ECFC5826}"/>
          </ac:graphicFrameMkLst>
        </pc:graphicFrameChg>
        <pc:graphicFrameChg chg="add mod">
          <ac:chgData name="Victoria Garcia" userId="e42ebcd81dcb1696" providerId="LiveId" clId="{C2396A89-40DF-493D-9736-0CF17324F478}" dt="2021-03-20T05:45:04.508" v="3944" actId="1076"/>
          <ac:graphicFrameMkLst>
            <pc:docMk/>
            <pc:sldMk cId="4040309664" sldId="271"/>
            <ac:graphicFrameMk id="11" creationId="{CE5CBC80-EA2B-4666-9EE9-1CAB7E705224}"/>
          </ac:graphicFrameMkLst>
        </pc:graphicFrameChg>
      </pc:sldChg>
      <pc:sldChg chg="delSp modSp add del mod">
        <pc:chgData name="Victoria Garcia" userId="e42ebcd81dcb1696" providerId="LiveId" clId="{C2396A89-40DF-493D-9736-0CF17324F478}" dt="2021-03-20T05:48:16.988" v="4124" actId="47"/>
        <pc:sldMkLst>
          <pc:docMk/>
          <pc:sldMk cId="2371676976" sldId="272"/>
        </pc:sldMkLst>
        <pc:graphicFrameChg chg="del modGraphic">
          <ac:chgData name="Victoria Garcia" userId="e42ebcd81dcb1696" providerId="LiveId" clId="{C2396A89-40DF-493D-9736-0CF17324F478}" dt="2021-03-20T05:47:36.178" v="4118" actId="21"/>
          <ac:graphicFrameMkLst>
            <pc:docMk/>
            <pc:sldMk cId="2371676976" sldId="272"/>
            <ac:graphicFrameMk id="4" creationId="{597592CC-5AA6-45FD-B4FE-25DDA71FB0F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6BB1-8C48-4210-8316-580FB219ADB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93D3-96C8-4310-9FA9-108041061B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21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6BB1-8C48-4210-8316-580FB219ADB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93D3-96C8-4310-9FA9-108041061B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505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6BB1-8C48-4210-8316-580FB219ADB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93D3-96C8-4310-9FA9-108041061B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876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6BB1-8C48-4210-8316-580FB219ADB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93D3-96C8-4310-9FA9-108041061B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017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6BB1-8C48-4210-8316-580FB219ADB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93D3-96C8-4310-9FA9-108041061B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8480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6BB1-8C48-4210-8316-580FB219ADB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93D3-96C8-4310-9FA9-108041061B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7031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6BB1-8C48-4210-8316-580FB219ADB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93D3-96C8-4310-9FA9-108041061B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8810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6BB1-8C48-4210-8316-580FB219ADB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93D3-96C8-4310-9FA9-108041061B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49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6BB1-8C48-4210-8316-580FB219ADB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93D3-96C8-4310-9FA9-108041061B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45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6BB1-8C48-4210-8316-580FB219ADB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93D3-96C8-4310-9FA9-108041061B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597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6BB1-8C48-4210-8316-580FB219ADB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93D3-96C8-4310-9FA9-108041061B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83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E6BB1-8C48-4210-8316-580FB219ADB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493D3-96C8-4310-9FA9-108041061B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680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de Denia Patricia Quesada V. en Kinder-Ideas 1 | Etiquetas preescolares,  Cubiertas para carpetas, Decorar salones de clases">
            <a:extLst>
              <a:ext uri="{FF2B5EF4-FFF2-40B4-BE49-F238E27FC236}">
                <a16:creationId xmlns:a16="http://schemas.microsoft.com/office/drawing/2014/main" id="{1D09AA61-7DA3-4A77-9D1C-94AA68E7E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60"/>
            <a:ext cx="6858000" cy="913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02C5A5A5-1181-4D12-9C85-B322B614D570}"/>
              </a:ext>
            </a:extLst>
          </p:cNvPr>
          <p:cNvSpPr/>
          <p:nvPr/>
        </p:nvSpPr>
        <p:spPr>
          <a:xfrm>
            <a:off x="386080" y="3779520"/>
            <a:ext cx="5750560" cy="14630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5400">
                <a:latin typeface="Candy Beans" panose="02000500000000000000" pitchFamily="2" charset="0"/>
              </a:rPr>
              <a:t>PLANEACIÓN SEMANAL</a:t>
            </a:r>
          </a:p>
        </p:txBody>
      </p:sp>
    </p:spTree>
    <p:extLst>
      <p:ext uri="{BB962C8B-B14F-4D97-AF65-F5344CB8AC3E}">
        <p14:creationId xmlns:p14="http://schemas.microsoft.com/office/powerpoint/2010/main" val="1529970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23D95BDC-4F56-48B3-B860-62CE6C23CE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02C5A5A5-1181-4D12-9C85-B322B614D570}"/>
              </a:ext>
            </a:extLst>
          </p:cNvPr>
          <p:cNvSpPr/>
          <p:nvPr/>
        </p:nvSpPr>
        <p:spPr>
          <a:xfrm>
            <a:off x="142240" y="1358900"/>
            <a:ext cx="6421120" cy="14630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5400">
                <a:latin typeface="Candy Beans" panose="02000500000000000000" pitchFamily="2" charset="0"/>
              </a:rPr>
              <a:t>CRONOGRAMA</a:t>
            </a: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67CC38DC-7380-45F3-92AA-96B162B3D7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319904"/>
              </p:ext>
            </p:extLst>
          </p:nvPr>
        </p:nvGraphicFramePr>
        <p:xfrm>
          <a:off x="361507" y="2475230"/>
          <a:ext cx="6116320" cy="11125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29080">
                  <a:extLst>
                    <a:ext uri="{9D8B030D-6E8A-4147-A177-3AD203B41FA5}">
                      <a16:colId xmlns:a16="http://schemas.microsoft.com/office/drawing/2014/main" val="3221474860"/>
                    </a:ext>
                  </a:extLst>
                </a:gridCol>
                <a:gridCol w="1529080">
                  <a:extLst>
                    <a:ext uri="{9D8B030D-6E8A-4147-A177-3AD203B41FA5}">
                      <a16:colId xmlns:a16="http://schemas.microsoft.com/office/drawing/2014/main" val="3979940393"/>
                    </a:ext>
                  </a:extLst>
                </a:gridCol>
                <a:gridCol w="1529080">
                  <a:extLst>
                    <a:ext uri="{9D8B030D-6E8A-4147-A177-3AD203B41FA5}">
                      <a16:colId xmlns:a16="http://schemas.microsoft.com/office/drawing/2014/main" val="901481720"/>
                    </a:ext>
                  </a:extLst>
                </a:gridCol>
                <a:gridCol w="1529080">
                  <a:extLst>
                    <a:ext uri="{9D8B030D-6E8A-4147-A177-3AD203B41FA5}">
                      <a16:colId xmlns:a16="http://schemas.microsoft.com/office/drawing/2014/main" val="87199804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MX" b="0">
                          <a:latin typeface="Candy Beans" panose="02000500000000000000" pitchFamily="2" charset="0"/>
                        </a:rPr>
                        <a:t>Comunidad: Estanque de Norias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>
                          <a:latin typeface="Candy Beans" panose="02000500000000000000" pitchFamily="2" charset="0"/>
                        </a:rPr>
                        <a:t>C.C.T: 05KJN029Q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>
                          <a:latin typeface="Candy Beans" panose="02000500000000000000" pitchFamily="2" charset="0"/>
                        </a:rPr>
                        <a:t>Nivel: Preescolar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303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0">
                          <a:latin typeface="Candy Beans" panose="02000500000000000000" pitchFamily="2" charset="0"/>
                        </a:rPr>
                        <a:t>11 alumnos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>
                          <a:latin typeface="Candy Beans" panose="02000500000000000000" pitchFamily="2" charset="0"/>
                        </a:rPr>
                        <a:t>1er grado: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>
                          <a:latin typeface="Candy Beans" panose="02000500000000000000" pitchFamily="2" charset="0"/>
                        </a:rPr>
                        <a:t>2do grado: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>
                          <a:latin typeface="Candy Beans" panose="02000500000000000000" pitchFamily="2" charset="0"/>
                        </a:rPr>
                        <a:t>3er grado: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06142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MX" b="0">
                          <a:latin typeface="Candy Beans" panose="02000500000000000000" pitchFamily="2" charset="0"/>
                        </a:rPr>
                        <a:t>Semana: 08 al 12 de Marzo 2021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b="0">
                          <a:latin typeface="Candy Beans" panose="02000500000000000000" pitchFamily="2" charset="0"/>
                        </a:rPr>
                        <a:t>Ciclo escolar: 2020-2021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572458"/>
                  </a:ext>
                </a:extLst>
              </a:tr>
            </a:tbl>
          </a:graphicData>
        </a:graphic>
      </p:graphicFrame>
      <p:sp>
        <p:nvSpPr>
          <p:cNvPr id="5" name="AutoShape 2" descr="Pin de Wanda en crayolas | Etiquetas de material escolar, Fondos para  niños, Marcos educativos">
            <a:extLst>
              <a:ext uri="{FF2B5EF4-FFF2-40B4-BE49-F238E27FC236}">
                <a16:creationId xmlns:a16="http://schemas.microsoft.com/office/drawing/2014/main" id="{38D158DB-569F-4412-9783-57B6E5FE04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6600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graphicFrame>
        <p:nvGraphicFramePr>
          <p:cNvPr id="3" name="Tabla 7">
            <a:extLst>
              <a:ext uri="{FF2B5EF4-FFF2-40B4-BE49-F238E27FC236}">
                <a16:creationId xmlns:a16="http://schemas.microsoft.com/office/drawing/2014/main" id="{AA2EA9DF-9F54-4438-88EA-78D5A9C93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229680"/>
              </p:ext>
            </p:extLst>
          </p:nvPr>
        </p:nvGraphicFramePr>
        <p:xfrm>
          <a:off x="361507" y="3653791"/>
          <a:ext cx="6201855" cy="19024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40371">
                  <a:extLst>
                    <a:ext uri="{9D8B030D-6E8A-4147-A177-3AD203B41FA5}">
                      <a16:colId xmlns:a16="http://schemas.microsoft.com/office/drawing/2014/main" val="2883467585"/>
                    </a:ext>
                  </a:extLst>
                </a:gridCol>
                <a:gridCol w="1240371">
                  <a:extLst>
                    <a:ext uri="{9D8B030D-6E8A-4147-A177-3AD203B41FA5}">
                      <a16:colId xmlns:a16="http://schemas.microsoft.com/office/drawing/2014/main" val="3137710758"/>
                    </a:ext>
                  </a:extLst>
                </a:gridCol>
                <a:gridCol w="1240371">
                  <a:extLst>
                    <a:ext uri="{9D8B030D-6E8A-4147-A177-3AD203B41FA5}">
                      <a16:colId xmlns:a16="http://schemas.microsoft.com/office/drawing/2014/main" val="4177496016"/>
                    </a:ext>
                  </a:extLst>
                </a:gridCol>
                <a:gridCol w="1240371">
                  <a:extLst>
                    <a:ext uri="{9D8B030D-6E8A-4147-A177-3AD203B41FA5}">
                      <a16:colId xmlns:a16="http://schemas.microsoft.com/office/drawing/2014/main" val="3073743161"/>
                    </a:ext>
                  </a:extLst>
                </a:gridCol>
                <a:gridCol w="1240371">
                  <a:extLst>
                    <a:ext uri="{9D8B030D-6E8A-4147-A177-3AD203B41FA5}">
                      <a16:colId xmlns:a16="http://schemas.microsoft.com/office/drawing/2014/main" val="1189960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b="0">
                          <a:latin typeface="Berlin Sans FB" panose="020E0602020502020306" pitchFamily="34" charset="0"/>
                        </a:rPr>
                        <a:t>Lunes 22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>
                          <a:latin typeface="Berlin Sans FB" panose="020E0602020502020306" pitchFamily="34" charset="0"/>
                        </a:rPr>
                        <a:t> Martes 23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>
                          <a:latin typeface="Berlin Sans FB" panose="020E0602020502020306" pitchFamily="34" charset="0"/>
                        </a:rPr>
                        <a:t>Miércoles 24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>
                          <a:latin typeface="Berlin Sans FB" panose="020E0602020502020306" pitchFamily="34" charset="0"/>
                        </a:rPr>
                        <a:t>Jueves 25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>
                          <a:latin typeface="Berlin Sans FB" panose="020E0602020502020306" pitchFamily="34" charset="0"/>
                        </a:rPr>
                        <a:t>Viernes 26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908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/>
                        <a:t>¿Qué son los insectos?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/>
                        <a:t>Llenado de Kardex. Evaluación segundo trimestre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/>
                        <a:t>Taller con padres de familia</a:t>
                      </a:r>
                    </a:p>
                    <a:p>
                      <a:r>
                        <a:rPr lang="es-MX"/>
                        <a:t>Tema: Derecho a la salud</a:t>
                      </a:r>
                    </a:p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/>
                        <a:t>Taller con padres de familia.</a:t>
                      </a:r>
                    </a:p>
                    <a:p>
                      <a:r>
                        <a:rPr lang="es-MX"/>
                        <a:t>Tema derechos de las niñas y los niños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/>
                        <a:t>Webinar </a:t>
                      </a:r>
                    </a:p>
                    <a:p>
                      <a:r>
                        <a:rPr lang="es-MX"/>
                        <a:t>Informaciona padres de familia sobre la evaluación de segundo trimestre.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094790"/>
                  </a:ext>
                </a:extLst>
              </a:tr>
            </a:tbl>
          </a:graphicData>
        </a:graphic>
      </p:graphicFrame>
      <p:graphicFrame>
        <p:nvGraphicFramePr>
          <p:cNvPr id="8" name="Marcador de contenido 3">
            <a:extLst>
              <a:ext uri="{FF2B5EF4-FFF2-40B4-BE49-F238E27FC236}">
                <a16:creationId xmlns:a16="http://schemas.microsoft.com/office/drawing/2014/main" id="{A54584AF-87E6-4F8E-A64F-817692C930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5160047"/>
              </p:ext>
            </p:extLst>
          </p:nvPr>
        </p:nvGraphicFramePr>
        <p:xfrm>
          <a:off x="504921" y="5819456"/>
          <a:ext cx="5915025" cy="17915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63959">
                  <a:extLst>
                    <a:ext uri="{9D8B030D-6E8A-4147-A177-3AD203B41FA5}">
                      <a16:colId xmlns:a16="http://schemas.microsoft.com/office/drawing/2014/main" val="494362945"/>
                    </a:ext>
                  </a:extLst>
                </a:gridCol>
                <a:gridCol w="3151066">
                  <a:extLst>
                    <a:ext uri="{9D8B030D-6E8A-4147-A177-3AD203B41FA5}">
                      <a16:colId xmlns:a16="http://schemas.microsoft.com/office/drawing/2014/main" val="2711294516"/>
                    </a:ext>
                  </a:extLst>
                </a:gridCol>
              </a:tblGrid>
              <a:tr h="159722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Campo formativo/área de desarrollo:Exploración y compresión del mundo natural.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54" marR="58554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911539"/>
                  </a:ext>
                </a:extLst>
              </a:tr>
              <a:tr h="1597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Organizador curricular 1: Mundo natural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54" marR="58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Organizador curricular 2:Exploración de la naturaleza</a:t>
                      </a:r>
                    </a:p>
                  </a:txBody>
                  <a:tcPr marL="58554" marR="58554" marT="0" marB="0"/>
                </a:tc>
                <a:extLst>
                  <a:ext uri="{0D108BD9-81ED-4DB2-BD59-A6C34878D82A}">
                    <a16:rowId xmlns:a16="http://schemas.microsoft.com/office/drawing/2014/main" val="358570261"/>
                  </a:ext>
                </a:extLst>
              </a:tr>
              <a:tr h="159722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Aprendizaje esperados: Obtiene, registra, representa y describe información para responder dudas y ampliar su conocimiento en relacion con plantas, animales y otros elementos naturales.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54" marR="58554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231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476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AA13A71B-853A-4810-93CF-9C410BA2F6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AutoShape 2" descr="Pin de Wanda en crayolas | Etiquetas de material escolar, Fondos para  niños, Marcos educativos">
            <a:extLst>
              <a:ext uri="{FF2B5EF4-FFF2-40B4-BE49-F238E27FC236}">
                <a16:creationId xmlns:a16="http://schemas.microsoft.com/office/drawing/2014/main" id="{38D158DB-569F-4412-9783-57B6E5FE04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6600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graphicFrame>
        <p:nvGraphicFramePr>
          <p:cNvPr id="4" name="Tabla 5">
            <a:extLst>
              <a:ext uri="{FF2B5EF4-FFF2-40B4-BE49-F238E27FC236}">
                <a16:creationId xmlns:a16="http://schemas.microsoft.com/office/drawing/2014/main" id="{597592CC-5AA6-45FD-B4FE-25DDA71FB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45540"/>
              </p:ext>
            </p:extLst>
          </p:nvPr>
        </p:nvGraphicFramePr>
        <p:xfrm>
          <a:off x="190194" y="2207260"/>
          <a:ext cx="6441440" cy="28346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879359">
                  <a:extLst>
                    <a:ext uri="{9D8B030D-6E8A-4147-A177-3AD203B41FA5}">
                      <a16:colId xmlns:a16="http://schemas.microsoft.com/office/drawing/2014/main" val="3861079342"/>
                    </a:ext>
                  </a:extLst>
                </a:gridCol>
                <a:gridCol w="1822503">
                  <a:extLst>
                    <a:ext uri="{9D8B030D-6E8A-4147-A177-3AD203B41FA5}">
                      <a16:colId xmlns:a16="http://schemas.microsoft.com/office/drawing/2014/main" val="2122306302"/>
                    </a:ext>
                  </a:extLst>
                </a:gridCol>
                <a:gridCol w="3739578">
                  <a:extLst>
                    <a:ext uri="{9D8B030D-6E8A-4147-A177-3AD203B41FA5}">
                      <a16:colId xmlns:a16="http://schemas.microsoft.com/office/drawing/2014/main" val="990863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3600" b="0">
                          <a:latin typeface="Candy Beans" panose="02000500000000000000" pitchFamily="2" charset="0"/>
                        </a:rPr>
                        <a:t>DIA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>
                          <a:latin typeface="Candy Beans" panose="02000500000000000000" pitchFamily="2" charset="0"/>
                        </a:rPr>
                        <a:t>NOMBRE DE ACTIVIDAD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>
                          <a:latin typeface="Candy Beans" panose="02000500000000000000" pitchFamily="2" charset="0"/>
                        </a:rPr>
                        <a:t>ORGANIZACION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5319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s-MX" sz="2000">
                          <a:latin typeface="Century Gothic" panose="020B0502020202020204" pitchFamily="34" charset="0"/>
                        </a:rPr>
                        <a:t>Lunes</a:t>
                      </a:r>
                    </a:p>
                  </a:txBody>
                  <a:tcPr vert="wordArtVert"/>
                </a:tc>
                <a:tc>
                  <a:txBody>
                    <a:bodyPr/>
                    <a:lstStyle/>
                    <a:p>
                      <a:r>
                        <a:rPr lang="es-MX" sz="1200">
                          <a:latin typeface="Century Gothic" panose="020B0502020202020204" pitchFamily="34" charset="0"/>
                        </a:rPr>
                        <a:t>¿Qué son los insectos?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>
                          <a:latin typeface="Century Gothic" panose="020B0502020202020204" pitchFamily="34" charset="0"/>
                        </a:rPr>
                        <a:t>Inicio: Escucha con atención</a:t>
                      </a:r>
                    </a:p>
                    <a:p>
                      <a:r>
                        <a:rPr lang="es-MX" sz="1200">
                          <a:latin typeface="Century Gothic" panose="020B0502020202020204" pitchFamily="34" charset="0"/>
                        </a:rPr>
                        <a:t>Desarrollo: Responde a cuestionamientos ¿Sabes que son los insectos?¿Como son? ¿Qué insectos conoces?¿En donde viven?</a:t>
                      </a:r>
                    </a:p>
                    <a:p>
                      <a:r>
                        <a:rPr lang="es-MX" sz="1200">
                          <a:latin typeface="Century Gothic" panose="020B0502020202020204" pitchFamily="34" charset="0"/>
                        </a:rPr>
                        <a:t>Cierre: Observa video de los insectos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8617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>
                          <a:latin typeface="Century Gothic" panose="020B0502020202020204" pitchFamily="34" charset="0"/>
                        </a:rPr>
                        <a:t>¿Cuáles pueden volar?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>
                          <a:latin typeface="Century Gothic" panose="020B0502020202020204" pitchFamily="34" charset="0"/>
                        </a:rPr>
                        <a:t>Inicio: Comenta que observio en el video</a:t>
                      </a:r>
                    </a:p>
                    <a:p>
                      <a:r>
                        <a:rPr lang="es-MX" sz="1200">
                          <a:latin typeface="Century Gothic" panose="020B0502020202020204" pitchFamily="34" charset="0"/>
                        </a:rPr>
                        <a:t>Desarrollo: Hace una lista de los insectos que pueden volar y otra de cuales no</a:t>
                      </a:r>
                    </a:p>
                    <a:p>
                      <a:r>
                        <a:rPr lang="es-MX" sz="1200">
                          <a:latin typeface="Century Gothic" panose="020B0502020202020204" pitchFamily="34" charset="0"/>
                        </a:rPr>
                        <a:t>Cierre: Selecciona un insecto e investigara para poder enviar un video a la maestra explicando acerca de ese insecto.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418737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5A1CBF52-F3C1-4C2C-B74F-E084CB921F05}"/>
              </a:ext>
            </a:extLst>
          </p:cNvPr>
          <p:cNvSpPr txBox="1"/>
          <p:nvPr/>
        </p:nvSpPr>
        <p:spPr>
          <a:xfrm>
            <a:off x="1003542" y="1419860"/>
            <a:ext cx="45461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Candy Beans" panose="02000500000000000000" pitchFamily="2" charset="0"/>
              </a:rPr>
              <a:t>DESARROLLO DE ACTiVIDADES</a:t>
            </a:r>
          </a:p>
        </p:txBody>
      </p:sp>
      <p:graphicFrame>
        <p:nvGraphicFramePr>
          <p:cNvPr id="8" name="Tabla 5">
            <a:extLst>
              <a:ext uri="{FF2B5EF4-FFF2-40B4-BE49-F238E27FC236}">
                <a16:creationId xmlns:a16="http://schemas.microsoft.com/office/drawing/2014/main" id="{9E888D9F-8046-4652-BD93-2E8AA193EE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533211"/>
              </p:ext>
            </p:extLst>
          </p:nvPr>
        </p:nvGraphicFramePr>
        <p:xfrm>
          <a:off x="208280" y="5041900"/>
          <a:ext cx="6441440" cy="15392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879359">
                  <a:extLst>
                    <a:ext uri="{9D8B030D-6E8A-4147-A177-3AD203B41FA5}">
                      <a16:colId xmlns:a16="http://schemas.microsoft.com/office/drawing/2014/main" val="3861079342"/>
                    </a:ext>
                  </a:extLst>
                </a:gridCol>
                <a:gridCol w="1822503">
                  <a:extLst>
                    <a:ext uri="{9D8B030D-6E8A-4147-A177-3AD203B41FA5}">
                      <a16:colId xmlns:a16="http://schemas.microsoft.com/office/drawing/2014/main" val="2122306302"/>
                    </a:ext>
                  </a:extLst>
                </a:gridCol>
                <a:gridCol w="3739578">
                  <a:extLst>
                    <a:ext uri="{9D8B030D-6E8A-4147-A177-3AD203B41FA5}">
                      <a16:colId xmlns:a16="http://schemas.microsoft.com/office/drawing/2014/main" val="990863003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r>
                        <a:rPr lang="es-MX" sz="1600" b="0">
                          <a:latin typeface="Century Gothic" panose="020B0502020202020204" pitchFamily="34" charset="0"/>
                        </a:rPr>
                        <a:t>Martes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>
                          <a:latin typeface="Century Gothic" panose="020B0502020202020204" pitchFamily="34" charset="0"/>
                        </a:rPr>
                        <a:t>KARDEX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>
                          <a:latin typeface="Century Gothic" panose="020B0502020202020204" pitchFamily="34" charset="0"/>
                        </a:rPr>
                        <a:t>Se evaluara a los alumnos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861794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r>
                        <a:rPr lang="es-MX" sz="1200">
                          <a:latin typeface="Century Gothic" panose="020B0502020202020204" pitchFamily="34" charset="0"/>
                        </a:rPr>
                        <a:t>Miércoles y jueves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>
                          <a:latin typeface="Century Gothic" panose="020B0502020202020204" pitchFamily="34" charset="0"/>
                        </a:rPr>
                        <a:t>Taller con padres de familia</a:t>
                      </a:r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/>
                        <a:t>Se enviaran videos con información de acuerdo a los temas.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077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934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AA13A71B-853A-4810-93CF-9C410BA2F6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AutoShape 2" descr="Pin de Wanda en crayolas | Etiquetas de material escolar, Fondos para  niños, Marcos educativos">
            <a:extLst>
              <a:ext uri="{FF2B5EF4-FFF2-40B4-BE49-F238E27FC236}">
                <a16:creationId xmlns:a16="http://schemas.microsoft.com/office/drawing/2014/main" id="{38D158DB-569F-4412-9783-57B6E5FE04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6600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1B27284B-31FE-45E7-B4CB-AABF6124F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964" y="1383287"/>
            <a:ext cx="4035272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CONTINUA</a:t>
            </a:r>
            <a:endParaRPr kumimoji="0" lang="es-MX" altLang="es-MX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</a:t>
            </a:r>
            <a:r>
              <a:rPr lang="es-MX" altLang="es-MX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:_______________________</a:t>
            </a:r>
            <a:r>
              <a:rPr kumimoji="0" lang="es-MX" altLang="es-MX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altLang="es-MX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MX" altLang="es-MX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</a:t>
            </a:r>
            <a:endParaRPr kumimoji="0" lang="es-MX" altLang="es-MX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CC7CDDF7-7835-472A-9969-AAD723FCBB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091405"/>
              </p:ext>
            </p:extLst>
          </p:nvPr>
        </p:nvGraphicFramePr>
        <p:xfrm>
          <a:off x="471487" y="4244848"/>
          <a:ext cx="5915025" cy="9972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15025">
                  <a:extLst>
                    <a:ext uri="{9D8B030D-6E8A-4147-A177-3AD203B41FA5}">
                      <a16:colId xmlns:a16="http://schemas.microsoft.com/office/drawing/2014/main" val="2201233910"/>
                    </a:ext>
                  </a:extLst>
                </a:gridCol>
              </a:tblGrid>
              <a:tr h="1614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Indicadores: (se redactan en base al aprendizaje esperado)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05" marR="59205" marT="0" marB="0"/>
                </a:tc>
                <a:extLst>
                  <a:ext uri="{0D108BD9-81ED-4DB2-BD59-A6C34878D82A}">
                    <a16:rowId xmlns:a16="http://schemas.microsoft.com/office/drawing/2014/main" val="4176518335"/>
                  </a:ext>
                </a:extLst>
              </a:tr>
              <a:tr h="16149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600">
                          <a:effectLst/>
                        </a:rPr>
                        <a:t> Describe información acerca de lo investigado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05" marR="59205" marT="0" marB="0"/>
                </a:tc>
                <a:extLst>
                  <a:ext uri="{0D108BD9-81ED-4DB2-BD59-A6C34878D82A}">
                    <a16:rowId xmlns:a16="http://schemas.microsoft.com/office/drawing/2014/main" val="2869105123"/>
                  </a:ext>
                </a:extLst>
              </a:tr>
              <a:tr h="16149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600">
                          <a:effectLst/>
                        </a:rPr>
                        <a:t> Registra la informacion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05" marR="59205" marT="0" marB="0"/>
                </a:tc>
                <a:extLst>
                  <a:ext uri="{0D108BD9-81ED-4DB2-BD59-A6C34878D82A}">
                    <a16:rowId xmlns:a16="http://schemas.microsoft.com/office/drawing/2014/main" val="828388679"/>
                  </a:ext>
                </a:extLst>
              </a:tr>
              <a:tr h="16149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600">
                          <a:effectLst/>
                        </a:rPr>
                        <a:t> Representa la información adecuadamente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05" marR="59205" marT="0" marB="0"/>
                </a:tc>
                <a:extLst>
                  <a:ext uri="{0D108BD9-81ED-4DB2-BD59-A6C34878D82A}">
                    <a16:rowId xmlns:a16="http://schemas.microsoft.com/office/drawing/2014/main" val="1561004971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E8155738-7750-4582-9CE8-7056ECFC58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664617"/>
              </p:ext>
            </p:extLst>
          </p:nvPr>
        </p:nvGraphicFramePr>
        <p:xfrm>
          <a:off x="471487" y="5633795"/>
          <a:ext cx="5915025" cy="49946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15025">
                  <a:extLst>
                    <a:ext uri="{9D8B030D-6E8A-4147-A177-3AD203B41FA5}">
                      <a16:colId xmlns:a16="http://schemas.microsoft.com/office/drawing/2014/main" val="4055900670"/>
                    </a:ext>
                  </a:extLst>
                </a:gridCol>
              </a:tblGrid>
              <a:tr h="4994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Descripcion del desempeño del alumno:</a:t>
                      </a:r>
                    </a:p>
                  </a:txBody>
                  <a:tcPr marL="59205" marR="59205" marT="0" marB="0"/>
                </a:tc>
                <a:extLst>
                  <a:ext uri="{0D108BD9-81ED-4DB2-BD59-A6C34878D82A}">
                    <a16:rowId xmlns:a16="http://schemas.microsoft.com/office/drawing/2014/main" val="3622936225"/>
                  </a:ext>
                </a:extLst>
              </a:tr>
            </a:tbl>
          </a:graphicData>
        </a:graphic>
      </p:graphicFrame>
      <p:graphicFrame>
        <p:nvGraphicFramePr>
          <p:cNvPr id="11" name="Marcador de contenido 3">
            <a:extLst>
              <a:ext uri="{FF2B5EF4-FFF2-40B4-BE49-F238E27FC236}">
                <a16:creationId xmlns:a16="http://schemas.microsoft.com/office/drawing/2014/main" id="{CE5CBC80-EA2B-4666-9EE9-1CAB7E7052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6393441"/>
              </p:ext>
            </p:extLst>
          </p:nvPr>
        </p:nvGraphicFramePr>
        <p:xfrm>
          <a:off x="471487" y="2295841"/>
          <a:ext cx="5915025" cy="17915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63959">
                  <a:extLst>
                    <a:ext uri="{9D8B030D-6E8A-4147-A177-3AD203B41FA5}">
                      <a16:colId xmlns:a16="http://schemas.microsoft.com/office/drawing/2014/main" val="494362945"/>
                    </a:ext>
                  </a:extLst>
                </a:gridCol>
                <a:gridCol w="3151066">
                  <a:extLst>
                    <a:ext uri="{9D8B030D-6E8A-4147-A177-3AD203B41FA5}">
                      <a16:colId xmlns:a16="http://schemas.microsoft.com/office/drawing/2014/main" val="2711294516"/>
                    </a:ext>
                  </a:extLst>
                </a:gridCol>
              </a:tblGrid>
              <a:tr h="159722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Campo formativo/área de desarrollo:Exploración y compresión del mundo natural.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54" marR="58554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911539"/>
                  </a:ext>
                </a:extLst>
              </a:tr>
              <a:tr h="1597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Organizador curricular 1: Mundo natural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54" marR="58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Organizador curricular 2:Exploración de la naturaleza</a:t>
                      </a:r>
                    </a:p>
                  </a:txBody>
                  <a:tcPr marL="58554" marR="58554" marT="0" marB="0"/>
                </a:tc>
                <a:extLst>
                  <a:ext uri="{0D108BD9-81ED-4DB2-BD59-A6C34878D82A}">
                    <a16:rowId xmlns:a16="http://schemas.microsoft.com/office/drawing/2014/main" val="358570261"/>
                  </a:ext>
                </a:extLst>
              </a:tr>
              <a:tr h="159722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Aprendizaje esperados: Obtiene, registra, representa y describe información para responder dudas y ampliar su conocimiento en relacion con plantas, animales y otros elementos naturales.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54" marR="58554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231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3096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998</TotalTime>
  <Words>385</Words>
  <Application>Microsoft Office PowerPoint</Application>
  <PresentationFormat>Carta (216 x 279 mm)</PresentationFormat>
  <Paragraphs>58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Berlin Sans FB</vt:lpstr>
      <vt:lpstr>Calibri</vt:lpstr>
      <vt:lpstr>Calibri Light</vt:lpstr>
      <vt:lpstr>Candy Beans</vt:lpstr>
      <vt:lpstr>Century Gothic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Victoria Garcia</dc:creator>
  <cp:lastModifiedBy>Victoria Garcia</cp:lastModifiedBy>
  <cp:revision>12</cp:revision>
  <dcterms:created xsi:type="dcterms:W3CDTF">2021-03-06T05:36:34Z</dcterms:created>
  <dcterms:modified xsi:type="dcterms:W3CDTF">2021-03-20T05:49:12Z</dcterms:modified>
</cp:coreProperties>
</file>