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  <p:sldId id="260" r:id="rId5"/>
    <p:sldId id="261" r:id="rId6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710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19/03/2021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65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19/03/2021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47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19/03/2021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38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19/03/2021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0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19/03/2021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77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19/03/2021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88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19/03/2021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66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19/03/2021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0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19/03/2021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34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19/03/2021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34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19/03/2021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2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7736-185C-4F72-9DB2-EB7959B70D68}" type="datetimeFigureOut">
              <a:rPr lang="es-ES" smtClean="0"/>
              <a:t>19/03/2021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74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imaria educacion especial … | Registro de tareas, Agenda escolar para  imprimir, Carpeta del profes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827869" y="7484533"/>
            <a:ext cx="40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Comic Sans MS" panose="030F0702030302020204" pitchFamily="66" charset="0"/>
              </a:rPr>
              <a:t>Zaira Vanessa Alvarez Valdez.</a:t>
            </a:r>
            <a:endParaRPr lang="es-ES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Martes 16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marzo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muestra avance en las actividades de pensamiento matemático.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Diversidad cultural en el tiempo y el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espacio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qué consisten las actividades productivas de su familia y su aporte a la localidad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se mostraron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interesados al platicar sobre las actividades y motivados al hablar sobre lo que quieren ser de grandes.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considero que fue buena, envié las instrucciones claras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actividades de reforzamiento para alcanzar el aprendizaje esperado.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por medio de una rubrica, observando los videos que enviaron donde los alumnos realizaban y explicaban los cuestionamientos de las actividades. Y con el cuaderno de evaluación continua.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 clase virtual socializar las actividades realizadas de toda la semana.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xmlns="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xmlns="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35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xmlns="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xmlns="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Miércoles 17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marzo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la mayoría de 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alumnos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logran identificar su nombre y diversos documentos donde aparece su nombre.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lograron identificar su nombre, la letra inicial y analizaron diferentes documentos en los que aparece su nombre.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identifican bien su nombre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motivar a realizar las actividades de educación física.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8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xmlns="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xmlns="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Jueves 18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marzo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preocupante: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realizan instructivos y explican los pasos a seguir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la actividad de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lograron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ealizar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instructivo, con apoyo de imágenes.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se les dificulto.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se divirtieron al realizar la actividad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instructivo y mas al realizar la piñata del mismo instructivo que formaron.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fue buena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qu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se alcanzaron los aprendizajes esperados, se trabajo con la actividad del instructivo y se realizo la actividad en clase en línea.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motivar a que puedan participar mas alumnos en las clases virtuales para realizar juntos las actividades planeadas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523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xmlns="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xmlns="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Viernes 19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marzo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las mamas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realizan las actividades donde deben hacer cosas al aire libre con los niños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Propiedades y transformaciones de los seres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interesados en las actividades, reflexivos.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fue buen ya que se les envío las indicaciones claras para realizar la actividad y  actividades extras para poder lograr el aprendizaje esperado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explicar a las madres de familia la importancia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realizar todas </a:t>
            </a:r>
            <a:r>
              <a:rPr lang="es-MX" sz="1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actividades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28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5827</TotalTime>
  <Words>841</Words>
  <Application>Microsoft Office PowerPoint</Application>
  <PresentationFormat>Presentación en pantalla (4:3)</PresentationFormat>
  <Paragraphs>73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Ink Free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User</cp:lastModifiedBy>
  <cp:revision>78</cp:revision>
  <dcterms:created xsi:type="dcterms:W3CDTF">2020-10-10T17:27:01Z</dcterms:created>
  <dcterms:modified xsi:type="dcterms:W3CDTF">2021-03-20T04:37:26Z</dcterms:modified>
</cp:coreProperties>
</file>