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1290" y="-23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66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5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19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428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72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42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93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66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343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54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142E8-63BA-4CAC-8900-6C9967E61AAE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96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766"/>
            <a:ext cx="6858000" cy="920976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37235" t="60486" r="26897" b="35494"/>
          <a:stretch/>
        </p:blipFill>
        <p:spPr>
          <a:xfrm>
            <a:off x="1933507" y="5613812"/>
            <a:ext cx="2990985" cy="251428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037432" y="4292976"/>
            <a:ext cx="278313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Notas </a:t>
            </a:r>
          </a:p>
          <a:p>
            <a:pPr algn="ctr"/>
            <a:r>
              <a:rPr lang="es-ES" sz="4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Científicas</a:t>
            </a:r>
            <a:endParaRPr lang="es-ES" sz="4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3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0" y="987782"/>
            <a:ext cx="6858000" cy="1162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0" y="-14097"/>
            <a:ext cx="1380744" cy="1003041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380744" y="-14091"/>
            <a:ext cx="1024128" cy="1003041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2404872" y="-14090"/>
            <a:ext cx="1024128" cy="1003041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3429000" y="-14088"/>
            <a:ext cx="1024128" cy="1003041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4453128" y="-14092"/>
            <a:ext cx="1024128" cy="1003041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477256" y="-14096"/>
            <a:ext cx="1380744" cy="100304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49754" y="4572000"/>
            <a:ext cx="6280743" cy="954107"/>
          </a:xfrm>
          <a:prstGeom prst="rect">
            <a:avLst/>
          </a:prstGeom>
          <a:ln w="38100">
            <a:solidFill>
              <a:srgbClr val="00B0F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Ovíparos: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son aquellos animales cuya reproducción se lleva a cabo a partir de la puesta de huevos en un medio externo, donde el animal realiza su desarrollo antes de romper el huevo y salir al exterior cuando ya se ha desarrollado.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1063011" y="1193937"/>
            <a:ext cx="4832487" cy="65836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Consulta científica</a:t>
            </a:r>
            <a:endParaRPr lang="es-MX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62045" y="2138432"/>
            <a:ext cx="6280743" cy="1815882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Instructivos: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es un texto en el que se describen los pasos a seguir para algún producto, sistema o servicio. Sirve como guía para que el usuario logre el correcto funcionamiento del producto adquirido y, además de las instrucciones, contiene advertencias, descripciones, glosarios y directorios de centros de mantenimiento, en caso de ser necesario. Estos documentos están diseñados para ayudar a los usuarios a entender funciones, armado, configuraciones y otro aspecto del producto que tienen con la finalidad de que sus funciones sean óptimas.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50848" y="4124657"/>
            <a:ext cx="5879649" cy="27699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Ayala, A. (2019). ¿Qué es un instructivo?. Recuperado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https://bit.ly/2Qq7QqD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446182" y="6476174"/>
            <a:ext cx="6280743" cy="1169551"/>
          </a:xfrm>
          <a:prstGeom prst="rect">
            <a:avLst/>
          </a:prstGeom>
          <a:ln w="38100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Vivíparos;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son aquellos que se desarrollan en el interior del vientre de la hembra. Es decir, el macho fecunda a la hembra por reproducción interna, y el feto se desarrolla en el útero o el vientre de la hembra. Allí, la cría recibe todo el alimento y el oxígeno que necesita para desarrollarse y crecer, hasta el momento del nacimiento.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62046" y="226546"/>
            <a:ext cx="6198416" cy="52322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Gill Sans Ultra Bold Condensed" panose="020B0A06020104020203" pitchFamily="34" charset="0"/>
              </a:rPr>
              <a:t>Semana del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15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al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19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de marzo 2021</a:t>
            </a:r>
            <a:endParaRPr lang="es-MX" sz="2800" b="1" dirty="0">
              <a:latin typeface="Gill Sans Ultra Bold Condensed" panose="020B0A0602010402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50846" y="5760156"/>
            <a:ext cx="5879649" cy="46166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Anónimo (2014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). ¿Qué son los animales ovíparos y vivíparos? ¿Qué diferencia hay?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Recuperado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https://bit.ly/3c1awDi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750846" y="7897116"/>
            <a:ext cx="5879649" cy="46166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Anónimo (2014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). ¿Qué son los animales ovíparos y vivíparos? ¿Qué diferencia hay?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Recuperado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https://bit.ly/3c1awDi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0" y="987782"/>
            <a:ext cx="6858000" cy="1162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0" y="-14097"/>
            <a:ext cx="1380744" cy="1003041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380744" y="-14091"/>
            <a:ext cx="1024128" cy="1003041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2404872" y="-14090"/>
            <a:ext cx="1024128" cy="1003041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3429000" y="-14088"/>
            <a:ext cx="1024128" cy="1003041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4453128" y="-14092"/>
            <a:ext cx="1024128" cy="1003041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477256" y="-14096"/>
            <a:ext cx="1380744" cy="100304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49750" y="4057144"/>
            <a:ext cx="6280743" cy="738664"/>
          </a:xfrm>
          <a:prstGeom prst="rect">
            <a:avLst/>
          </a:prstGeom>
          <a:ln w="38100">
            <a:solidFill>
              <a:srgbClr val="00B0F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Ovíparos: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son aquellos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animales que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nacen de un huevo.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Algunos de los ejemplos pueden ser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las aves, los reptiles, los anfibios, la mayoría de insectos, los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peces, entre otros animales.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62045" y="2138432"/>
            <a:ext cx="6280743" cy="738664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Instructivos: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Son textos que nos permiten entender como funciona o se crean las cosas. Algunos tienen reglas que nos ayudan a prevenir accidentes y también podemos ver algunos dibujos de los paso que hay que seguir.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50845" y="3103034"/>
            <a:ext cx="5879649" cy="73866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Los alumnos realizaran un carrito de juguete con ayuda de materiales reciclados y un instructivo, seguirán al mismo tiempo los pasos de la actividad hasta conseguir el producto listo.</a:t>
            </a:r>
            <a:endParaRPr lang="es-MX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446182" y="6476174"/>
            <a:ext cx="6280743" cy="523220"/>
          </a:xfrm>
          <a:prstGeom prst="rect">
            <a:avLst/>
          </a:prstGeom>
          <a:ln w="38100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Vivíparos;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Son todos los animales que pasan un tiempo en el estomago de las madres, algunos duran mas tiempo que otros y crecen por un tiempo ahí.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62046" y="226546"/>
            <a:ext cx="6198416" cy="52322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Gill Sans Ultra Bold Condensed" panose="020B0A06020104020203" pitchFamily="34" charset="0"/>
              </a:rPr>
              <a:t>Semana del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15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al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19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de marzo 2021</a:t>
            </a:r>
            <a:endParaRPr lang="es-MX" sz="2800" b="1" dirty="0">
              <a:latin typeface="Gill Sans Ultra Bold Condensed" panose="020B0A0602010402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63139" y="5055232"/>
            <a:ext cx="5879649" cy="116955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 ayuda de una tabla, los alumnos clasificaran a los animales vivíparos y ovíparos después de ver un video explicativo. Como método complementario, los alumnos tendrán que derretir un huevo de hielo para descubrir cual animal se oculta adentro y poder identificar qu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 animales son los que nacen de un huevo. </a:t>
            </a:r>
            <a:endParaRPr lang="es-MX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690372" y="1262322"/>
            <a:ext cx="5579778" cy="65836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Explicación al alumno</a:t>
            </a:r>
            <a:endParaRPr lang="es-MX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63139" y="7250785"/>
            <a:ext cx="5879649" cy="116955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 ayuda de una tabla, los alumnos clasificaran a los animales vivíparos y ovíparos después de ver un video explicativo. Como método complementario, los alumnos tendrán que derretir un huevo de hielo para descubrir cual animal se oculta adentro y poder identificar qu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 animales son los que nacen de un huevo. </a:t>
            </a:r>
            <a:endParaRPr lang="es-MX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55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1828</TotalTime>
  <Words>545</Words>
  <Application>Microsoft Office PowerPoint</Application>
  <PresentationFormat>Carta (216 x 279 mm)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Berlin Sans FB Demi</vt:lpstr>
      <vt:lpstr>Calibri</vt:lpstr>
      <vt:lpstr>Calibri Light</vt:lpstr>
      <vt:lpstr>Gill Sans Ultra Bold Condensed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32</cp:revision>
  <dcterms:created xsi:type="dcterms:W3CDTF">2021-01-18T05:58:36Z</dcterms:created>
  <dcterms:modified xsi:type="dcterms:W3CDTF">2021-03-20T03:06:39Z</dcterms:modified>
</cp:coreProperties>
</file>