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F8F10-AB2F-48A9-A1F9-E76B30CAB88E}" v="31" dt="2021-03-20T03:21:42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908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cia" userId="e42ebcd81dcb1696" providerId="LiveId" clId="{90DF8F10-AB2F-48A9-A1F9-E76B30CAB88E}"/>
    <pc:docChg chg="undo custSel addSld modSld sldOrd">
      <pc:chgData name="Victoria Garcia" userId="e42ebcd81dcb1696" providerId="LiveId" clId="{90DF8F10-AB2F-48A9-A1F9-E76B30CAB88E}" dt="2021-03-20T03:30:35.037" v="3026" actId="20577"/>
      <pc:docMkLst>
        <pc:docMk/>
      </pc:docMkLst>
      <pc:sldChg chg="addSp delSp modSp new mod">
        <pc:chgData name="Victoria Garcia" userId="e42ebcd81dcb1696" providerId="LiveId" clId="{90DF8F10-AB2F-48A9-A1F9-E76B30CAB88E}" dt="2021-03-20T03:05:04.893" v="1513" actId="20577"/>
        <pc:sldMkLst>
          <pc:docMk/>
          <pc:sldMk cId="2951331504" sldId="260"/>
        </pc:sldMkLst>
        <pc:spChg chg="del">
          <ac:chgData name="Victoria Garcia" userId="e42ebcd81dcb1696" providerId="LiveId" clId="{90DF8F10-AB2F-48A9-A1F9-E76B30CAB88E}" dt="2021-03-13T02:16:14.564" v="1" actId="478"/>
          <ac:spMkLst>
            <pc:docMk/>
            <pc:sldMk cId="2951331504" sldId="260"/>
            <ac:spMk id="2" creationId="{B41536F8-BE5A-4C11-909F-6213254A46CF}"/>
          </ac:spMkLst>
        </pc:spChg>
        <pc:spChg chg="del">
          <ac:chgData name="Victoria Garcia" userId="e42ebcd81dcb1696" providerId="LiveId" clId="{90DF8F10-AB2F-48A9-A1F9-E76B30CAB88E}" dt="2021-03-13T02:16:16.740" v="2" actId="478"/>
          <ac:spMkLst>
            <pc:docMk/>
            <pc:sldMk cId="2951331504" sldId="260"/>
            <ac:spMk id="3" creationId="{E8FD5D93-9D1D-4821-B8C8-72A18B1A00D6}"/>
          </ac:spMkLst>
        </pc:spChg>
        <pc:spChg chg="add mod">
          <ac:chgData name="Victoria Garcia" userId="e42ebcd81dcb1696" providerId="LiveId" clId="{90DF8F10-AB2F-48A9-A1F9-E76B30CAB88E}" dt="2021-03-20T03:05:04.893" v="1513" actId="20577"/>
          <ac:spMkLst>
            <pc:docMk/>
            <pc:sldMk cId="2951331504" sldId="260"/>
            <ac:spMk id="5" creationId="{646BAF90-BA5D-411D-8388-8C5CFCCDFCE8}"/>
          </ac:spMkLst>
        </pc:spChg>
        <pc:picChg chg="add mod">
          <ac:chgData name="Victoria Garcia" userId="e42ebcd81dcb1696" providerId="LiveId" clId="{90DF8F10-AB2F-48A9-A1F9-E76B30CAB88E}" dt="2021-03-13T02:16:17.227" v="3"/>
          <ac:picMkLst>
            <pc:docMk/>
            <pc:sldMk cId="2951331504" sldId="260"/>
            <ac:picMk id="4" creationId="{921BE75B-5B09-469F-A3FD-5430A5E9B057}"/>
          </ac:picMkLst>
        </pc:picChg>
      </pc:sldChg>
      <pc:sldChg chg="addSp delSp modSp add mod ord">
        <pc:chgData name="Victoria Garcia" userId="e42ebcd81dcb1696" providerId="LiveId" clId="{90DF8F10-AB2F-48A9-A1F9-E76B30CAB88E}" dt="2021-03-13T03:13:52.727" v="1000" actId="20577"/>
        <pc:sldMkLst>
          <pc:docMk/>
          <pc:sldMk cId="2187978281" sldId="261"/>
        </pc:sldMkLst>
        <pc:spChg chg="add del mod">
          <ac:chgData name="Victoria Garcia" userId="e42ebcd81dcb1696" providerId="LiveId" clId="{90DF8F10-AB2F-48A9-A1F9-E76B30CAB88E}" dt="2021-03-13T02:58:58.048" v="81" actId="478"/>
          <ac:spMkLst>
            <pc:docMk/>
            <pc:sldMk cId="2187978281" sldId="261"/>
            <ac:spMk id="3" creationId="{224C3016-A921-4633-9871-67E18FD80DE6}"/>
          </ac:spMkLst>
        </pc:spChg>
        <pc:spChg chg="mod">
          <ac:chgData name="Victoria Garcia" userId="e42ebcd81dcb1696" providerId="LiveId" clId="{90DF8F10-AB2F-48A9-A1F9-E76B30CAB88E}" dt="2021-03-13T03:11:52.623" v="716" actId="20577"/>
          <ac:spMkLst>
            <pc:docMk/>
            <pc:sldMk cId="2187978281" sldId="261"/>
            <ac:spMk id="7" creationId="{57A9A374-A9A5-4287-9267-3EEE1F0881B3}"/>
          </ac:spMkLst>
        </pc:spChg>
        <pc:spChg chg="del">
          <ac:chgData name="Victoria Garcia" userId="e42ebcd81dcb1696" providerId="LiveId" clId="{90DF8F10-AB2F-48A9-A1F9-E76B30CAB88E}" dt="2021-03-13T03:08:33.811" v="469" actId="478"/>
          <ac:spMkLst>
            <pc:docMk/>
            <pc:sldMk cId="2187978281" sldId="261"/>
            <ac:spMk id="11" creationId="{86F16C3C-0516-4458-9E5C-CBADE7DA1670}"/>
          </ac:spMkLst>
        </pc:spChg>
        <pc:spChg chg="add del mod">
          <ac:chgData name="Victoria Garcia" userId="e42ebcd81dcb1696" providerId="LiveId" clId="{90DF8F10-AB2F-48A9-A1F9-E76B30CAB88E}" dt="2021-03-13T02:59:08.367" v="83" actId="478"/>
          <ac:spMkLst>
            <pc:docMk/>
            <pc:sldMk cId="2187978281" sldId="261"/>
            <ac:spMk id="13" creationId="{B9440601-A464-47DB-B9E5-6EE4D5F77A93}"/>
          </ac:spMkLst>
        </pc:spChg>
        <pc:spChg chg="add del mod">
          <ac:chgData name="Victoria Garcia" userId="e42ebcd81dcb1696" providerId="LiveId" clId="{90DF8F10-AB2F-48A9-A1F9-E76B30CAB88E}" dt="2021-03-13T03:05:34.458" v="87" actId="478"/>
          <ac:spMkLst>
            <pc:docMk/>
            <pc:sldMk cId="2187978281" sldId="261"/>
            <ac:spMk id="15" creationId="{FDD638B4-F37B-4F1F-A830-7E7E58FB0CA0}"/>
          </ac:spMkLst>
        </pc:spChg>
        <pc:spChg chg="add mod">
          <ac:chgData name="Victoria Garcia" userId="e42ebcd81dcb1696" providerId="LiveId" clId="{90DF8F10-AB2F-48A9-A1F9-E76B30CAB88E}" dt="2021-03-13T03:11:37.131" v="711" actId="20577"/>
          <ac:spMkLst>
            <pc:docMk/>
            <pc:sldMk cId="2187978281" sldId="261"/>
            <ac:spMk id="19" creationId="{D66BEF4A-AD94-4BCC-B3D6-14C468B30089}"/>
          </ac:spMkLst>
        </pc:spChg>
        <pc:graphicFrameChg chg="add del modGraphic">
          <ac:chgData name="Victoria Garcia" userId="e42ebcd81dcb1696" providerId="LiveId" clId="{90DF8F10-AB2F-48A9-A1F9-E76B30CAB88E}" dt="2021-03-13T03:04:58.687" v="86" actId="478"/>
          <ac:graphicFrameMkLst>
            <pc:docMk/>
            <pc:sldMk cId="2187978281" sldId="261"/>
            <ac:graphicFrameMk id="4" creationId="{F0381985-BF46-46E0-8C01-E5C6B58275F5}"/>
          </ac:graphicFrameMkLst>
        </pc:graphicFrameChg>
        <pc:graphicFrameChg chg="mod modGraphic">
          <ac:chgData name="Victoria Garcia" userId="e42ebcd81dcb1696" providerId="LiveId" clId="{90DF8F10-AB2F-48A9-A1F9-E76B30CAB88E}" dt="2021-03-13T03:08:13.650" v="468" actId="20577"/>
          <ac:graphicFrameMkLst>
            <pc:docMk/>
            <pc:sldMk cId="2187978281" sldId="261"/>
            <ac:graphicFrameMk id="5" creationId="{D071C59F-D9DC-4870-9583-580D53B31D7D}"/>
          </ac:graphicFrameMkLst>
        </pc:graphicFrameChg>
        <pc:graphicFrameChg chg="mod modGraphic">
          <ac:chgData name="Victoria Garcia" userId="e42ebcd81dcb1696" providerId="LiveId" clId="{90DF8F10-AB2F-48A9-A1F9-E76B30CAB88E}" dt="2021-03-13T03:11:13.077" v="638" actId="20577"/>
          <ac:graphicFrameMkLst>
            <pc:docMk/>
            <pc:sldMk cId="2187978281" sldId="261"/>
            <ac:graphicFrameMk id="6" creationId="{C9414894-E938-4639-8A32-AB174DABD077}"/>
          </ac:graphicFrameMkLst>
        </pc:graphicFrameChg>
        <pc:graphicFrameChg chg="del">
          <ac:chgData name="Victoria Garcia" userId="e42ebcd81dcb1696" providerId="LiveId" clId="{90DF8F10-AB2F-48A9-A1F9-E76B30CAB88E}" dt="2021-03-13T03:08:42.122" v="473" actId="478"/>
          <ac:graphicFrameMkLst>
            <pc:docMk/>
            <pc:sldMk cId="2187978281" sldId="261"/>
            <ac:graphicFrameMk id="8" creationId="{E4F876D2-7DDE-438E-84CD-1DD098AC2E1D}"/>
          </ac:graphicFrameMkLst>
        </pc:graphicFrameChg>
        <pc:graphicFrameChg chg="del">
          <ac:chgData name="Victoria Garcia" userId="e42ebcd81dcb1696" providerId="LiveId" clId="{90DF8F10-AB2F-48A9-A1F9-E76B30CAB88E}" dt="2021-03-13T03:08:49.602" v="474" actId="478"/>
          <ac:graphicFrameMkLst>
            <pc:docMk/>
            <pc:sldMk cId="2187978281" sldId="261"/>
            <ac:graphicFrameMk id="9" creationId="{80674A13-E0CD-45D3-BC9C-D57FA751BD36}"/>
          </ac:graphicFrameMkLst>
        </pc:graphicFrameChg>
        <pc:graphicFrameChg chg="del">
          <ac:chgData name="Victoria Garcia" userId="e42ebcd81dcb1696" providerId="LiveId" clId="{90DF8F10-AB2F-48A9-A1F9-E76B30CAB88E}" dt="2021-03-13T03:08:53.140" v="475" actId="478"/>
          <ac:graphicFrameMkLst>
            <pc:docMk/>
            <pc:sldMk cId="2187978281" sldId="261"/>
            <ac:graphicFrameMk id="10" creationId="{7F7F4EE9-164A-4967-9CDC-3CFC50839100}"/>
          </ac:graphicFrameMkLst>
        </pc:graphicFrameChg>
        <pc:graphicFrameChg chg="add mod modGraphic">
          <ac:chgData name="Victoria Garcia" userId="e42ebcd81dcb1696" providerId="LiveId" clId="{90DF8F10-AB2F-48A9-A1F9-E76B30CAB88E}" dt="2021-03-13T03:06:57.814" v="192"/>
          <ac:graphicFrameMkLst>
            <pc:docMk/>
            <pc:sldMk cId="2187978281" sldId="261"/>
            <ac:graphicFrameMk id="16" creationId="{C6A7E2CC-3BC7-4FAB-8AD2-21A541E67B2F}"/>
          </ac:graphicFrameMkLst>
        </pc:graphicFrameChg>
        <pc:graphicFrameChg chg="add mod">
          <ac:chgData name="Victoria Garcia" userId="e42ebcd81dcb1696" providerId="LiveId" clId="{90DF8F10-AB2F-48A9-A1F9-E76B30CAB88E}" dt="2021-03-13T03:09:25.653" v="478" actId="1076"/>
          <ac:graphicFrameMkLst>
            <pc:docMk/>
            <pc:sldMk cId="2187978281" sldId="261"/>
            <ac:graphicFrameMk id="17" creationId="{A940BEC5-DDF8-454D-A538-DEE97F513AF2}"/>
          </ac:graphicFrameMkLst>
        </pc:graphicFrameChg>
        <pc:graphicFrameChg chg="add mod modGraphic">
          <ac:chgData name="Victoria Garcia" userId="e42ebcd81dcb1696" providerId="LiveId" clId="{90DF8F10-AB2F-48A9-A1F9-E76B30CAB88E}" dt="2021-03-13T03:13:52.727" v="1000" actId="20577"/>
          <ac:graphicFrameMkLst>
            <pc:docMk/>
            <pc:sldMk cId="2187978281" sldId="261"/>
            <ac:graphicFrameMk id="18" creationId="{DFC18E3E-6E26-4270-B992-45B8D75E2DEB}"/>
          </ac:graphicFrameMkLst>
        </pc:graphicFrameChg>
        <pc:graphicFrameChg chg="add mod">
          <ac:chgData name="Victoria Garcia" userId="e42ebcd81dcb1696" providerId="LiveId" clId="{90DF8F10-AB2F-48A9-A1F9-E76B30CAB88E}" dt="2021-03-13T03:09:25.653" v="478" actId="1076"/>
          <ac:graphicFrameMkLst>
            <pc:docMk/>
            <pc:sldMk cId="2187978281" sldId="261"/>
            <ac:graphicFrameMk id="20" creationId="{2387C793-4058-481B-84F8-BEFE762148FE}"/>
          </ac:graphicFrameMkLst>
        </pc:graphicFrameChg>
      </pc:sldChg>
      <pc:sldChg chg="modSp add mod">
        <pc:chgData name="Victoria Garcia" userId="e42ebcd81dcb1696" providerId="LiveId" clId="{90DF8F10-AB2F-48A9-A1F9-E76B30CAB88E}" dt="2021-03-13T03:17:01.698" v="1276" actId="20577"/>
        <pc:sldMkLst>
          <pc:docMk/>
          <pc:sldMk cId="2838205738" sldId="262"/>
        </pc:sldMkLst>
        <pc:spChg chg="mod">
          <ac:chgData name="Victoria Garcia" userId="e42ebcd81dcb1696" providerId="LiveId" clId="{90DF8F10-AB2F-48A9-A1F9-E76B30CAB88E}" dt="2021-03-13T03:12:12.358" v="775" actId="20577"/>
          <ac:spMkLst>
            <pc:docMk/>
            <pc:sldMk cId="2838205738" sldId="262"/>
            <ac:spMk id="7" creationId="{57A9A374-A9A5-4287-9267-3EEE1F0881B3}"/>
          </ac:spMkLst>
        </pc:spChg>
        <pc:spChg chg="mod">
          <ac:chgData name="Victoria Garcia" userId="e42ebcd81dcb1696" providerId="LiveId" clId="{90DF8F10-AB2F-48A9-A1F9-E76B30CAB88E}" dt="2021-03-13T03:15:58.037" v="1136" actId="20577"/>
          <ac:spMkLst>
            <pc:docMk/>
            <pc:sldMk cId="2838205738" sldId="262"/>
            <ac:spMk id="19" creationId="{D66BEF4A-AD94-4BCC-B3D6-14C468B30089}"/>
          </ac:spMkLst>
        </pc:spChg>
        <pc:graphicFrameChg chg="modGraphic">
          <ac:chgData name="Victoria Garcia" userId="e42ebcd81dcb1696" providerId="LiveId" clId="{90DF8F10-AB2F-48A9-A1F9-E76B30CAB88E}" dt="2021-03-13T03:14:33.945" v="1088" actId="20577"/>
          <ac:graphicFrameMkLst>
            <pc:docMk/>
            <pc:sldMk cId="2838205738" sldId="262"/>
            <ac:graphicFrameMk id="6" creationId="{C9414894-E938-4639-8A32-AB174DABD077}"/>
          </ac:graphicFrameMkLst>
        </pc:graphicFrameChg>
        <pc:graphicFrameChg chg="modGraphic">
          <ac:chgData name="Victoria Garcia" userId="e42ebcd81dcb1696" providerId="LiveId" clId="{90DF8F10-AB2F-48A9-A1F9-E76B30CAB88E}" dt="2021-03-13T03:17:01.698" v="1276" actId="20577"/>
          <ac:graphicFrameMkLst>
            <pc:docMk/>
            <pc:sldMk cId="2838205738" sldId="262"/>
            <ac:graphicFrameMk id="18" creationId="{DFC18E3E-6E26-4270-B992-45B8D75E2DEB}"/>
          </ac:graphicFrameMkLst>
        </pc:graphicFrameChg>
      </pc:sldChg>
      <pc:sldChg chg="delSp modSp add mod">
        <pc:chgData name="Victoria Garcia" userId="e42ebcd81dcb1696" providerId="LiveId" clId="{90DF8F10-AB2F-48A9-A1F9-E76B30CAB88E}" dt="2021-03-13T03:18:23.139" v="1474" actId="20577"/>
        <pc:sldMkLst>
          <pc:docMk/>
          <pc:sldMk cId="294255129" sldId="263"/>
        </pc:sldMkLst>
        <pc:spChg chg="mod">
          <ac:chgData name="Victoria Garcia" userId="e42ebcd81dcb1696" providerId="LiveId" clId="{90DF8F10-AB2F-48A9-A1F9-E76B30CAB88E}" dt="2021-03-13T03:17:45.410" v="1339" actId="20577"/>
          <ac:spMkLst>
            <pc:docMk/>
            <pc:sldMk cId="294255129" sldId="263"/>
            <ac:spMk id="7" creationId="{57A9A374-A9A5-4287-9267-3EEE1F0881B3}"/>
          </ac:spMkLst>
        </pc:spChg>
        <pc:spChg chg="del">
          <ac:chgData name="Victoria Garcia" userId="e42ebcd81dcb1696" providerId="LiveId" clId="{90DF8F10-AB2F-48A9-A1F9-E76B30CAB88E}" dt="2021-03-13T03:17:16.737" v="1279" actId="478"/>
          <ac:spMkLst>
            <pc:docMk/>
            <pc:sldMk cId="294255129" sldId="263"/>
            <ac:spMk id="19" creationId="{D66BEF4A-AD94-4BCC-B3D6-14C468B30089}"/>
          </ac:spMkLst>
        </pc:spChg>
        <pc:graphicFrameChg chg="modGraphic">
          <ac:chgData name="Victoria Garcia" userId="e42ebcd81dcb1696" providerId="LiveId" clId="{90DF8F10-AB2F-48A9-A1F9-E76B30CAB88E}" dt="2021-03-13T03:18:23.139" v="1474" actId="20577"/>
          <ac:graphicFrameMkLst>
            <pc:docMk/>
            <pc:sldMk cId="294255129" sldId="263"/>
            <ac:graphicFrameMk id="6" creationId="{C9414894-E938-4639-8A32-AB174DABD077}"/>
          </ac:graphicFrameMkLst>
        </pc:graphicFrameChg>
        <pc:graphicFrameChg chg="del">
          <ac:chgData name="Victoria Garcia" userId="e42ebcd81dcb1696" providerId="LiveId" clId="{90DF8F10-AB2F-48A9-A1F9-E76B30CAB88E}" dt="2021-03-13T03:17:10.294" v="1278" actId="478"/>
          <ac:graphicFrameMkLst>
            <pc:docMk/>
            <pc:sldMk cId="294255129" sldId="263"/>
            <ac:graphicFrameMk id="17" creationId="{A940BEC5-DDF8-454D-A538-DEE97F513AF2}"/>
          </ac:graphicFrameMkLst>
        </pc:graphicFrameChg>
        <pc:graphicFrameChg chg="del">
          <ac:chgData name="Victoria Garcia" userId="e42ebcd81dcb1696" providerId="LiveId" clId="{90DF8F10-AB2F-48A9-A1F9-E76B30CAB88E}" dt="2021-03-13T03:17:10.294" v="1278" actId="478"/>
          <ac:graphicFrameMkLst>
            <pc:docMk/>
            <pc:sldMk cId="294255129" sldId="263"/>
            <ac:graphicFrameMk id="18" creationId="{DFC18E3E-6E26-4270-B992-45B8D75E2DEB}"/>
          </ac:graphicFrameMkLst>
        </pc:graphicFrameChg>
        <pc:graphicFrameChg chg="del">
          <ac:chgData name="Victoria Garcia" userId="e42ebcd81dcb1696" providerId="LiveId" clId="{90DF8F10-AB2F-48A9-A1F9-E76B30CAB88E}" dt="2021-03-13T03:17:10.294" v="1278" actId="478"/>
          <ac:graphicFrameMkLst>
            <pc:docMk/>
            <pc:sldMk cId="294255129" sldId="263"/>
            <ac:graphicFrameMk id="20" creationId="{2387C793-4058-481B-84F8-BEFE762148FE}"/>
          </ac:graphicFrameMkLst>
        </pc:graphicFrameChg>
      </pc:sldChg>
      <pc:sldChg chg="modSp add mod ord">
        <pc:chgData name="Victoria Garcia" userId="e42ebcd81dcb1696" providerId="LiveId" clId="{90DF8F10-AB2F-48A9-A1F9-E76B30CAB88E}" dt="2021-03-20T03:04:47.782" v="1507" actId="20577"/>
        <pc:sldMkLst>
          <pc:docMk/>
          <pc:sldMk cId="178410127" sldId="264"/>
        </pc:sldMkLst>
        <pc:spChg chg="mod">
          <ac:chgData name="Victoria Garcia" userId="e42ebcd81dcb1696" providerId="LiveId" clId="{90DF8F10-AB2F-48A9-A1F9-E76B30CAB88E}" dt="2021-03-20T03:04:47.782" v="1507" actId="20577"/>
          <ac:spMkLst>
            <pc:docMk/>
            <pc:sldMk cId="178410127" sldId="264"/>
            <ac:spMk id="5" creationId="{646BAF90-BA5D-411D-8388-8C5CFCCDFCE8}"/>
          </ac:spMkLst>
        </pc:spChg>
      </pc:sldChg>
      <pc:sldChg chg="modSp add mod ord">
        <pc:chgData name="Victoria Garcia" userId="e42ebcd81dcb1696" providerId="LiveId" clId="{90DF8F10-AB2F-48A9-A1F9-E76B30CAB88E}" dt="2021-03-20T03:11:05.328" v="1580" actId="20577"/>
        <pc:sldMkLst>
          <pc:docMk/>
          <pc:sldMk cId="2077042583" sldId="265"/>
        </pc:sldMkLst>
        <pc:spChg chg="mod">
          <ac:chgData name="Victoria Garcia" userId="e42ebcd81dcb1696" providerId="LiveId" clId="{90DF8F10-AB2F-48A9-A1F9-E76B30CAB88E}" dt="2021-03-20T03:11:05.328" v="1580" actId="20577"/>
          <ac:spMkLst>
            <pc:docMk/>
            <pc:sldMk cId="2077042583" sldId="265"/>
            <ac:spMk id="5" creationId="{646BAF90-BA5D-411D-8388-8C5CFCCDFCE8}"/>
          </ac:spMkLst>
        </pc:spChg>
      </pc:sldChg>
      <pc:sldChg chg="addSp delSp modSp new mod">
        <pc:chgData name="Victoria Garcia" userId="e42ebcd81dcb1696" providerId="LiveId" clId="{90DF8F10-AB2F-48A9-A1F9-E76B30CAB88E}" dt="2021-03-20T03:24:35.373" v="2463" actId="20577"/>
        <pc:sldMkLst>
          <pc:docMk/>
          <pc:sldMk cId="3294469165" sldId="266"/>
        </pc:sldMkLst>
        <pc:spChg chg="del">
          <ac:chgData name="Victoria Garcia" userId="e42ebcd81dcb1696" providerId="LiveId" clId="{90DF8F10-AB2F-48A9-A1F9-E76B30CAB88E}" dt="2021-03-20T03:05:34.682" v="1538" actId="478"/>
          <ac:spMkLst>
            <pc:docMk/>
            <pc:sldMk cId="3294469165" sldId="266"/>
            <ac:spMk id="2" creationId="{2D175A37-4A20-4841-8C8A-AC29CDBA9539}"/>
          </ac:spMkLst>
        </pc:spChg>
        <pc:spChg chg="del">
          <ac:chgData name="Victoria Garcia" userId="e42ebcd81dcb1696" providerId="LiveId" clId="{90DF8F10-AB2F-48A9-A1F9-E76B30CAB88E}" dt="2021-03-20T03:05:36.685" v="1539" actId="478"/>
          <ac:spMkLst>
            <pc:docMk/>
            <pc:sldMk cId="3294469165" sldId="266"/>
            <ac:spMk id="3" creationId="{6DD447B2-BDD5-4593-B7A7-7532402E336E}"/>
          </ac:spMkLst>
        </pc:spChg>
        <pc:spChg chg="add mod">
          <ac:chgData name="Victoria Garcia" userId="e42ebcd81dcb1696" providerId="LiveId" clId="{90DF8F10-AB2F-48A9-A1F9-E76B30CAB88E}" dt="2021-03-20T03:09:48.156" v="1540"/>
          <ac:spMkLst>
            <pc:docMk/>
            <pc:sldMk cId="3294469165" sldId="266"/>
            <ac:spMk id="4" creationId="{B66C8EA6-F019-4B5D-8DB6-1108DCEB18A8}"/>
          </ac:spMkLst>
        </pc:spChg>
        <pc:spChg chg="add mod">
          <ac:chgData name="Victoria Garcia" userId="e42ebcd81dcb1696" providerId="LiveId" clId="{90DF8F10-AB2F-48A9-A1F9-E76B30CAB88E}" dt="2021-03-20T03:18:56.808" v="2015" actId="20577"/>
          <ac:spMkLst>
            <pc:docMk/>
            <pc:sldMk cId="3294469165" sldId="266"/>
            <ac:spMk id="8" creationId="{56B6525A-0418-41E7-8666-FAFDF027D756}"/>
          </ac:spMkLst>
        </pc:spChg>
        <pc:spChg chg="add mod">
          <ac:chgData name="Victoria Garcia" userId="e42ebcd81dcb1696" providerId="LiveId" clId="{90DF8F10-AB2F-48A9-A1F9-E76B30CAB88E}" dt="2021-03-20T03:11:17.228" v="1582" actId="1076"/>
          <ac:spMkLst>
            <pc:docMk/>
            <pc:sldMk cId="3294469165" sldId="266"/>
            <ac:spMk id="9" creationId="{D5C97541-C54C-4E12-9D19-E43FF025ACD5}"/>
          </ac:spMkLst>
        </pc:spChg>
        <pc:spChg chg="add mod">
          <ac:chgData name="Victoria Garcia" userId="e42ebcd81dcb1696" providerId="LiveId" clId="{90DF8F10-AB2F-48A9-A1F9-E76B30CAB88E}" dt="2021-03-20T03:21:42.107" v="2330" actId="1036"/>
          <ac:spMkLst>
            <pc:docMk/>
            <pc:sldMk cId="3294469165" sldId="266"/>
            <ac:spMk id="13" creationId="{2E4013A0-F82D-4FF1-BC73-BBD1B550758E}"/>
          </ac:spMkLst>
        </pc:spChg>
        <pc:graphicFrameChg chg="add mod">
          <ac:chgData name="Victoria Garcia" userId="e42ebcd81dcb1696" providerId="LiveId" clId="{90DF8F10-AB2F-48A9-A1F9-E76B30CAB88E}" dt="2021-03-20T03:10:44.641" v="1556" actId="1035"/>
          <ac:graphicFrameMkLst>
            <pc:docMk/>
            <pc:sldMk cId="3294469165" sldId="266"/>
            <ac:graphicFrameMk id="5" creationId="{9DB3FF6A-8073-47FC-85CB-C6081202EF2F}"/>
          </ac:graphicFrameMkLst>
        </pc:graphicFrameChg>
        <pc:graphicFrameChg chg="add mod">
          <ac:chgData name="Victoria Garcia" userId="e42ebcd81dcb1696" providerId="LiveId" clId="{90DF8F10-AB2F-48A9-A1F9-E76B30CAB88E}" dt="2021-03-20T03:10:49.060" v="1566" actId="1035"/>
          <ac:graphicFrameMkLst>
            <pc:docMk/>
            <pc:sldMk cId="3294469165" sldId="266"/>
            <ac:graphicFrameMk id="6" creationId="{21A08C60-ED00-4518-A783-22DEED0AEB3A}"/>
          </ac:graphicFrameMkLst>
        </pc:graphicFrameChg>
        <pc:graphicFrameChg chg="add mod modGraphic">
          <ac:chgData name="Victoria Garcia" userId="e42ebcd81dcb1696" providerId="LiveId" clId="{90DF8F10-AB2F-48A9-A1F9-E76B30CAB88E}" dt="2021-03-20T03:21:21.515" v="2314" actId="20577"/>
          <ac:graphicFrameMkLst>
            <pc:docMk/>
            <pc:sldMk cId="3294469165" sldId="266"/>
            <ac:graphicFrameMk id="7" creationId="{666CB8CD-1B99-43DF-8F0D-2A04C9836411}"/>
          </ac:graphicFrameMkLst>
        </pc:graphicFrameChg>
        <pc:graphicFrameChg chg="add mod">
          <ac:chgData name="Victoria Garcia" userId="e42ebcd81dcb1696" providerId="LiveId" clId="{90DF8F10-AB2F-48A9-A1F9-E76B30CAB88E}" dt="2021-03-20T03:21:37.128" v="2323" actId="1036"/>
          <ac:graphicFrameMkLst>
            <pc:docMk/>
            <pc:sldMk cId="3294469165" sldId="266"/>
            <ac:graphicFrameMk id="10" creationId="{8EAC413C-81A3-4780-960C-4AA9A1DD6661}"/>
          </ac:graphicFrameMkLst>
        </pc:graphicFrameChg>
        <pc:graphicFrameChg chg="add mod">
          <ac:chgData name="Victoria Garcia" userId="e42ebcd81dcb1696" providerId="LiveId" clId="{90DF8F10-AB2F-48A9-A1F9-E76B30CAB88E}" dt="2021-03-20T03:21:34.513" v="2320" actId="1036"/>
          <ac:graphicFrameMkLst>
            <pc:docMk/>
            <pc:sldMk cId="3294469165" sldId="266"/>
            <ac:graphicFrameMk id="11" creationId="{8AC12A03-A3C9-42DD-87F7-3F3DDC9F8DB9}"/>
          </ac:graphicFrameMkLst>
        </pc:graphicFrameChg>
        <pc:graphicFrameChg chg="add mod modGraphic">
          <ac:chgData name="Victoria Garcia" userId="e42ebcd81dcb1696" providerId="LiveId" clId="{90DF8F10-AB2F-48A9-A1F9-E76B30CAB88E}" dt="2021-03-20T03:24:35.373" v="2463" actId="20577"/>
          <ac:graphicFrameMkLst>
            <pc:docMk/>
            <pc:sldMk cId="3294469165" sldId="266"/>
            <ac:graphicFrameMk id="12" creationId="{F70B05BA-2DCE-4B28-BE49-4E0CB206710A}"/>
          </ac:graphicFrameMkLst>
        </pc:graphicFrameChg>
      </pc:sldChg>
      <pc:sldChg chg="modSp add mod">
        <pc:chgData name="Victoria Garcia" userId="e42ebcd81dcb1696" providerId="LiveId" clId="{90DF8F10-AB2F-48A9-A1F9-E76B30CAB88E}" dt="2021-03-20T03:27:18.074" v="2854" actId="20577"/>
        <pc:sldMkLst>
          <pc:docMk/>
          <pc:sldMk cId="1246263611" sldId="267"/>
        </pc:sldMkLst>
        <pc:spChg chg="mod">
          <ac:chgData name="Victoria Garcia" userId="e42ebcd81dcb1696" providerId="LiveId" clId="{90DF8F10-AB2F-48A9-A1F9-E76B30CAB88E}" dt="2021-03-20T03:16:27.322" v="1842" actId="20577"/>
          <ac:spMkLst>
            <pc:docMk/>
            <pc:sldMk cId="1246263611" sldId="267"/>
            <ac:spMk id="8" creationId="{56B6525A-0418-41E7-8666-FAFDF027D756}"/>
          </ac:spMkLst>
        </pc:spChg>
        <pc:spChg chg="mod">
          <ac:chgData name="Victoria Garcia" userId="e42ebcd81dcb1696" providerId="LiveId" clId="{90DF8F10-AB2F-48A9-A1F9-E76B30CAB88E}" dt="2021-03-20T03:17:40.763" v="1921" actId="20577"/>
          <ac:spMkLst>
            <pc:docMk/>
            <pc:sldMk cId="1246263611" sldId="267"/>
            <ac:spMk id="13" creationId="{2E4013A0-F82D-4FF1-BC73-BBD1B550758E}"/>
          </ac:spMkLst>
        </pc:spChg>
        <pc:graphicFrameChg chg="modGraphic">
          <ac:chgData name="Victoria Garcia" userId="e42ebcd81dcb1696" providerId="LiveId" clId="{90DF8F10-AB2F-48A9-A1F9-E76B30CAB88E}" dt="2021-03-20T03:25:36.131" v="2621" actId="20577"/>
          <ac:graphicFrameMkLst>
            <pc:docMk/>
            <pc:sldMk cId="1246263611" sldId="267"/>
            <ac:graphicFrameMk id="7" creationId="{666CB8CD-1B99-43DF-8F0D-2A04C9836411}"/>
          </ac:graphicFrameMkLst>
        </pc:graphicFrameChg>
        <pc:graphicFrameChg chg="modGraphic">
          <ac:chgData name="Victoria Garcia" userId="e42ebcd81dcb1696" providerId="LiveId" clId="{90DF8F10-AB2F-48A9-A1F9-E76B30CAB88E}" dt="2021-03-20T03:27:18.074" v="2854" actId="20577"/>
          <ac:graphicFrameMkLst>
            <pc:docMk/>
            <pc:sldMk cId="1246263611" sldId="267"/>
            <ac:graphicFrameMk id="12" creationId="{F70B05BA-2DCE-4B28-BE49-4E0CB206710A}"/>
          </ac:graphicFrameMkLst>
        </pc:graphicFrameChg>
      </pc:sldChg>
      <pc:sldChg chg="delSp modSp add mod">
        <pc:chgData name="Victoria Garcia" userId="e42ebcd81dcb1696" providerId="LiveId" clId="{90DF8F10-AB2F-48A9-A1F9-E76B30CAB88E}" dt="2021-03-20T03:30:35.037" v="3026" actId="20577"/>
        <pc:sldMkLst>
          <pc:docMk/>
          <pc:sldMk cId="3187949958" sldId="268"/>
        </pc:sldMkLst>
        <pc:spChg chg="mod">
          <ac:chgData name="Victoria Garcia" userId="e42ebcd81dcb1696" providerId="LiveId" clId="{90DF8F10-AB2F-48A9-A1F9-E76B30CAB88E}" dt="2021-03-20T03:18:34.252" v="2012" actId="20577"/>
          <ac:spMkLst>
            <pc:docMk/>
            <pc:sldMk cId="3187949958" sldId="268"/>
            <ac:spMk id="8" creationId="{56B6525A-0418-41E7-8666-FAFDF027D756}"/>
          </ac:spMkLst>
        </pc:spChg>
        <pc:spChg chg="del">
          <ac:chgData name="Victoria Garcia" userId="e42ebcd81dcb1696" providerId="LiveId" clId="{90DF8F10-AB2F-48A9-A1F9-E76B30CAB88E}" dt="2021-03-20T03:17:57.923" v="1922" actId="478"/>
          <ac:spMkLst>
            <pc:docMk/>
            <pc:sldMk cId="3187949958" sldId="268"/>
            <ac:spMk id="9" creationId="{D5C97541-C54C-4E12-9D19-E43FF025ACD5}"/>
          </ac:spMkLst>
        </pc:spChg>
        <pc:spChg chg="del">
          <ac:chgData name="Victoria Garcia" userId="e42ebcd81dcb1696" providerId="LiveId" clId="{90DF8F10-AB2F-48A9-A1F9-E76B30CAB88E}" dt="2021-03-20T03:18:01.432" v="1923" actId="478"/>
          <ac:spMkLst>
            <pc:docMk/>
            <pc:sldMk cId="3187949958" sldId="268"/>
            <ac:spMk id="13" creationId="{2E4013A0-F82D-4FF1-BC73-BBD1B550758E}"/>
          </ac:spMkLst>
        </pc:spChg>
        <pc:graphicFrameChg chg="modGraphic">
          <ac:chgData name="Victoria Garcia" userId="e42ebcd81dcb1696" providerId="LiveId" clId="{90DF8F10-AB2F-48A9-A1F9-E76B30CAB88E}" dt="2021-03-20T03:30:35.037" v="3026" actId="20577"/>
          <ac:graphicFrameMkLst>
            <pc:docMk/>
            <pc:sldMk cId="3187949958" sldId="268"/>
            <ac:graphicFrameMk id="7" creationId="{666CB8CD-1B99-43DF-8F0D-2A04C9836411}"/>
          </ac:graphicFrameMkLst>
        </pc:graphicFrameChg>
        <pc:graphicFrameChg chg="del">
          <ac:chgData name="Victoria Garcia" userId="e42ebcd81dcb1696" providerId="LiveId" clId="{90DF8F10-AB2F-48A9-A1F9-E76B30CAB88E}" dt="2021-03-20T03:17:57.923" v="1922" actId="478"/>
          <ac:graphicFrameMkLst>
            <pc:docMk/>
            <pc:sldMk cId="3187949958" sldId="268"/>
            <ac:graphicFrameMk id="10" creationId="{8EAC413C-81A3-4780-960C-4AA9A1DD6661}"/>
          </ac:graphicFrameMkLst>
        </pc:graphicFrameChg>
        <pc:graphicFrameChg chg="del">
          <ac:chgData name="Victoria Garcia" userId="e42ebcd81dcb1696" providerId="LiveId" clId="{90DF8F10-AB2F-48A9-A1F9-E76B30CAB88E}" dt="2021-03-20T03:17:57.923" v="1922" actId="478"/>
          <ac:graphicFrameMkLst>
            <pc:docMk/>
            <pc:sldMk cId="3187949958" sldId="268"/>
            <ac:graphicFrameMk id="11" creationId="{8AC12A03-A3C9-42DD-87F7-3F3DDC9F8DB9}"/>
          </ac:graphicFrameMkLst>
        </pc:graphicFrameChg>
        <pc:graphicFrameChg chg="del">
          <ac:chgData name="Victoria Garcia" userId="e42ebcd81dcb1696" providerId="LiveId" clId="{90DF8F10-AB2F-48A9-A1F9-E76B30CAB88E}" dt="2021-03-20T03:17:57.923" v="1922" actId="478"/>
          <ac:graphicFrameMkLst>
            <pc:docMk/>
            <pc:sldMk cId="3187949958" sldId="268"/>
            <ac:graphicFrameMk id="12" creationId="{F70B05BA-2DCE-4B28-BE49-4E0CB206710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9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9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2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5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2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0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17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3ACC-D479-4312-B2AE-C02D884AAF92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2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289F94-B86F-4DBA-9B02-BE870362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72F4D4-CC10-43A3-8CDB-C0033B8D75C2}"/>
              </a:ext>
            </a:extLst>
          </p:cNvPr>
          <p:cNvSpPr/>
          <p:nvPr/>
        </p:nvSpPr>
        <p:spPr>
          <a:xfrm>
            <a:off x="853440" y="467360"/>
            <a:ext cx="515112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>
                <a:latin typeface="212 Queenie Sans" panose="02000500000000000000" pitchFamily="2" charset="0"/>
              </a:rPr>
              <a:t>EVALUACIÓN</a:t>
            </a:r>
          </a:p>
          <a:p>
            <a:pPr algn="ctr"/>
            <a:r>
              <a:rPr lang="es-MX" sz="6000">
                <a:latin typeface="212 Queenie Sans" panose="02000500000000000000" pitchFamily="2" charset="0"/>
              </a:rPr>
              <a:t> CONTINUA</a:t>
            </a:r>
          </a:p>
        </p:txBody>
      </p:sp>
    </p:spTree>
    <p:extLst>
      <p:ext uri="{BB962C8B-B14F-4D97-AF65-F5344CB8AC3E}">
        <p14:creationId xmlns:p14="http://schemas.microsoft.com/office/powerpoint/2010/main" val="404255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59181" y="1727200"/>
            <a:ext cx="55772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TERCER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07704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82877"/>
              </p:ext>
            </p:extLst>
          </p:nvPr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48181"/>
              </p:ext>
            </p:extLst>
          </p:nvPr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11837"/>
              </p:ext>
            </p:extLst>
          </p:nvPr>
        </p:nvGraphicFramePr>
        <p:xfrm>
          <a:off x="471486" y="3778590"/>
          <a:ext cx="5915025" cy="9030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con claridad los trabajos que de la comunidad, menciona los servicios con los que cuenta como lo es la luz, reconoce y da ejemplos de los trabajos del campo y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3" y="261496"/>
            <a:ext cx="55447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:Hannah Yanil Contreras Castillo 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8837"/>
              </p:ext>
            </p:extLst>
          </p:nvPr>
        </p:nvGraphicFramePr>
        <p:xfrm>
          <a:off x="471486" y="5416621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45687"/>
              </p:ext>
            </p:extLst>
          </p:nvPr>
        </p:nvGraphicFramePr>
        <p:xfrm>
          <a:off x="471486" y="7018410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46416"/>
              </p:ext>
            </p:extLst>
          </p:nvPr>
        </p:nvGraphicFramePr>
        <p:xfrm>
          <a:off x="471485" y="8208654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los trabajos y servicios que hay en la comunidad, reconoce algunos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8" y="4607653"/>
            <a:ext cx="47734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6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23117"/>
              </p:ext>
            </p:extLst>
          </p:nvPr>
        </p:nvGraphicFramePr>
        <p:xfrm>
          <a:off x="471486" y="377859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con claridad los trabajos y servicios que hay en la comunidad en la que viven, e identifica los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1" y="122997"/>
            <a:ext cx="5625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:Casandra Noemi Pineda Martinez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 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/>
        </p:nvGraphicFramePr>
        <p:xfrm>
          <a:off x="471486" y="537567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/>
        </p:nvGraphicFramePr>
        <p:xfrm>
          <a:off x="471486" y="697746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2547"/>
              </p:ext>
            </p:extLst>
          </p:nvPr>
        </p:nvGraphicFramePr>
        <p:xfrm>
          <a:off x="471485" y="816771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servicios de la comunidad y sabe los trabajos que hay y menciona lo que se hace en los trabajos y sabe reconocer que trabajos hay en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71" y="4512117"/>
            <a:ext cx="44518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:Victor Jose Rico Ruiz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2782"/>
              </p:ext>
            </p:extLst>
          </p:nvPr>
        </p:nvGraphicFramePr>
        <p:xfrm>
          <a:off x="471486" y="3778590"/>
          <a:ext cx="5915025" cy="6747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menciona alguno de los trabajos de la comunidad y reconoce los que hay en la ciudad, no identifica servicios con los que cuenta la comunidad.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97" y="246107"/>
            <a:ext cx="59972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Melany Victoria Martinez Martinez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altLang="es-MX">
                <a:ea typeface="Calibri" panose="020F0502020204030204" pitchFamily="34" charset="0"/>
                <a:cs typeface="Times New Roman" panose="02020603050405020304" pitchFamily="18" charset="0"/>
              </a:rPr>
              <a:t>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794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247107" y="1727200"/>
            <a:ext cx="48013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PRIMER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 AL 5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17841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94"/>
              </p:ext>
            </p:extLst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60292"/>
              </p:ext>
            </p:extLst>
          </p:nvPr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2786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letras sin tener un orden e identifica la primera letra de su nombre </a:t>
                      </a: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90" y="68837"/>
            <a:ext cx="490384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Iker Uriel Martinez Ortiz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81515"/>
              </p:ext>
            </p:extLst>
          </p:nvPr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91106"/>
              </p:ext>
            </p:extLst>
          </p:nvPr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68310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escribe garabatos,, le falta reconocer las letras de tu nombre.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65" y="4432284"/>
            <a:ext cx="52717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7103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reconoce las letras de su nombre y lo escribe de manera ordenada.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57" y="68837"/>
            <a:ext cx="39503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1553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 nombre, escribe e incluso identifica otras letras.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24" y="4432284"/>
            <a:ext cx="54793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Castillo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45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las letras de su nombre con apoyo de un portador de textos.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5" y="68837"/>
            <a:ext cx="53402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05307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nombre sin problemas, lo escribe y ordena de manera correcta.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90" y="4432284"/>
            <a:ext cx="567405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Casandra Noemi Pineda Martinez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680446" y="1727200"/>
            <a:ext cx="59347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SEGUNDA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08 AL 12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9513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537"/>
              </p:ext>
            </p:extLst>
          </p:nvPr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2069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menciona el proceso que realizo para sembrar la planta, hace un registro del procedimiento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54" y="68837"/>
            <a:ext cx="54909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27779"/>
              </p:ext>
            </p:extLst>
          </p:nvPr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47299"/>
              </p:ext>
            </p:extLst>
          </p:nvPr>
        </p:nvGraphicFramePr>
        <p:xfrm>
          <a:off x="463466" y="7339393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4899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identifica el proceso y hace un registro a traves de dibujos,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11" y="4583419"/>
            <a:ext cx="49257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74890"/>
              </p:ext>
            </p:extLst>
          </p:nvPr>
        </p:nvGraphicFramePr>
        <p:xfrm>
          <a:off x="471487" y="5493521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13047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hace el registro del procedimiento que realizo para plantar la semilla,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1" y="68837"/>
            <a:ext cx="54577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Juarez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/>
        </p:nvGraphicFramePr>
        <p:xfrm>
          <a:off x="463466" y="7339393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07118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muestra interes en la actividad, pero le falta comprender un poco mas lo que esta haciendo.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20" y="4583419"/>
            <a:ext cx="533235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Mia Maday Castillo Martinez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/>
        </p:nvGraphicFramePr>
        <p:xfrm>
          <a:off x="471487" y="5493521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0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7464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realiza la actividad con ayuda de la madre de familia, sin embargo no realiza un registro acerca de los que se esta haciendo.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15" y="68837"/>
            <a:ext cx="532940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791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1945</Words>
  <Application>Microsoft Office PowerPoint</Application>
  <PresentationFormat>Carta (216 x 279 mm)</PresentationFormat>
  <Paragraphs>201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212 Queenie Sans</vt:lpstr>
      <vt:lpstr>Arial</vt:lpstr>
      <vt:lpstr>Calibri</vt:lpstr>
      <vt:lpstr>Calibri Light</vt:lpstr>
      <vt:lpstr>Candy Beans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Garcia</dc:creator>
  <cp:lastModifiedBy>Victoria Garcia</cp:lastModifiedBy>
  <cp:revision>4</cp:revision>
  <dcterms:created xsi:type="dcterms:W3CDTF">2021-03-06T04:45:56Z</dcterms:created>
  <dcterms:modified xsi:type="dcterms:W3CDTF">2021-03-20T03:30:40Z</dcterms:modified>
</cp:coreProperties>
</file>