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1" r:id="rId5"/>
    <p:sldId id="261" r:id="rId6"/>
    <p:sldId id="269" r:id="rId7"/>
    <p:sldId id="262" r:id="rId8"/>
    <p:sldId id="270" r:id="rId9"/>
    <p:sldId id="263" r:id="rId10"/>
    <p:sldId id="264" r:id="rId11"/>
    <p:sldId id="272" r:id="rId12"/>
    <p:sldId id="265" r:id="rId13"/>
    <p:sldId id="266" r:id="rId14"/>
    <p:sldId id="267" r:id="rId15"/>
    <p:sldId id="268" r:id="rId16"/>
    <p:sldId id="273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29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82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3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325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36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06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730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33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84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41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425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5BF40-454E-460F-A27C-B4E08AA4A1AC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BF0FA-50DF-493C-9E40-A744AACB4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00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6834" y="745748"/>
            <a:ext cx="10685417" cy="514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DEL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ESTADO DE COAHUILA DE </a:t>
            </a: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ZARAGOZA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b="1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Alumno Practicante: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Alejandra Abigail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Bustos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Guti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rrez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Jard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Nueva Creación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Zona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Escolar: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154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que realiza su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Educador(a) Titular: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Mirtha Molina Corral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ni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      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       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Periodo de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</a:t>
            </a: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altLang="es-MX" sz="160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es-MX" altLang="es-MX" sz="160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 al 26 </a:t>
            </a:r>
            <a:r>
              <a:rPr lang="es-MX" altLang="es-MX" sz="160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marzo del 2021</a:t>
            </a:r>
            <a:endParaRPr lang="es-MX" altLang="es-MX" sz="1600" dirty="0"/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418" y="1838445"/>
            <a:ext cx="1363164" cy="101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1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Miércoles 24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28121"/>
              </p:ext>
            </p:extLst>
          </p:nvPr>
        </p:nvGraphicFramePr>
        <p:xfrm>
          <a:off x="1259658" y="2076831"/>
          <a:ext cx="9672684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Pensamiento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matemático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Resuelve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problemas a través del conteo y con acciones sobre las colecciones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Identifica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el numero que esta escrito en la nube, posteriormente identifica el nuero que esta escrito en el sol y analiza que numero falta para obtener el total y lo escribe en la otra nube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Colores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Lápiz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65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in descripción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5" t="20834" r="6361" b="5679"/>
          <a:stretch/>
        </p:blipFill>
        <p:spPr bwMode="auto">
          <a:xfrm rot="16200000">
            <a:off x="3406716" y="-1901162"/>
            <a:ext cx="6858001" cy="10660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 rot="16200000">
            <a:off x="-2398836" y="2754527"/>
            <a:ext cx="64237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Escribe en las nubes los números que faltan para obtener el numero total que viene en el sol </a:t>
            </a:r>
            <a:endParaRPr lang="es-MX" sz="2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9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06767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Jueves 25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540105"/>
              </p:ext>
            </p:extLst>
          </p:nvPr>
        </p:nvGraphicFramePr>
        <p:xfrm>
          <a:off x="1259658" y="1815571"/>
          <a:ext cx="9672684" cy="406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Exploración y comprensión del mundo natural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y social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dirty="0" smtClean="0">
                          <a:latin typeface="Berlin Sans FB" panose="020E0602020502020306" pitchFamily="34" charset="0"/>
                        </a:rPr>
                        <a:t>Observa un video sobre las plantas medicinales,</a:t>
                      </a:r>
                      <a:r>
                        <a:rPr lang="es-MX" sz="2300" baseline="0" dirty="0" smtClean="0">
                          <a:latin typeface="Berlin Sans FB" panose="020E0602020502020306" pitchFamily="34" charset="0"/>
                        </a:rPr>
                        <a:t> selecciona una de ellas y elabora un cartel donde realice un dibujo y escriba cuales son las propiedades o beneficios de esa planta. </a:t>
                      </a:r>
                    </a:p>
                    <a:p>
                      <a:pPr algn="ctr"/>
                      <a:r>
                        <a:rPr lang="es-MX" sz="2300" baseline="0" dirty="0" smtClean="0">
                          <a:latin typeface="Berlin Sans FB" panose="020E0602020502020306" pitchFamily="34" charset="0"/>
                        </a:rPr>
                        <a:t>Posteriormente graba un video explicando su cartel.</a:t>
                      </a:r>
                      <a:endParaRPr lang="es-MX" sz="23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Cartel 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Colores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o marcadores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Video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350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06767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Jueves 25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766372"/>
              </p:ext>
            </p:extLst>
          </p:nvPr>
        </p:nvGraphicFramePr>
        <p:xfrm>
          <a:off x="1259658" y="1867825"/>
          <a:ext cx="9672684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Exploración y comprensión del mundo natural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y social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Sale al patio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explorar la naturaleza, observa como son las hojas de diferentes arboles o plantas y recoge algunas hojas que estén en el suelo.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Toma las hojas las coloca debajo de una hoja de maquina y por la parte de encima las colorea, después observa como quedo marcada la silueta de las hojas.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Berlin Sans FB" panose="020E0602020502020306" pitchFamily="34" charset="0"/>
                        </a:rPr>
                        <a:t>Hojas de arboles </a:t>
                      </a:r>
                    </a:p>
                    <a:p>
                      <a:pPr algn="ctr"/>
                      <a:r>
                        <a:rPr lang="es-MX" dirty="0" smtClean="0">
                          <a:latin typeface="Berlin Sans FB" panose="020E0602020502020306" pitchFamily="34" charset="0"/>
                        </a:rPr>
                        <a:t>Hoja de maquina </a:t>
                      </a:r>
                    </a:p>
                    <a:p>
                      <a:pPr algn="ctr"/>
                      <a:r>
                        <a:rPr lang="es-MX" dirty="0" smtClean="0">
                          <a:latin typeface="Berlin Sans FB" panose="020E0602020502020306" pitchFamily="34" charset="0"/>
                        </a:rPr>
                        <a:t>Crayones</a:t>
                      </a:r>
                      <a:r>
                        <a:rPr lang="es-MX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/>
                      <a:endParaRPr lang="es-MX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958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Viernes 26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952773"/>
              </p:ext>
            </p:extLst>
          </p:nvPr>
        </p:nvGraphicFramePr>
        <p:xfrm>
          <a:off x="1259658" y="2076831"/>
          <a:ext cx="9672684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Exploración y comprensión del mundo natural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y social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En la clase virtual escucha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la explicación sobre que es un germinador y siguen los pasos del taller para elaborar uno.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Cartel con los pasos </a:t>
                      </a:r>
                    </a:p>
                    <a:p>
                      <a:pPr algn="ctr"/>
                      <a:r>
                        <a:rPr lang="es-MX" sz="24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Vasos de plástico </a:t>
                      </a:r>
                    </a:p>
                    <a:p>
                      <a:pPr algn="ctr"/>
                      <a:r>
                        <a:rPr lang="es-MX" sz="24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Algodón </a:t>
                      </a:r>
                    </a:p>
                    <a:p>
                      <a:pPr algn="ctr"/>
                      <a:r>
                        <a:rPr lang="es-MX" sz="24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Agua </a:t>
                      </a:r>
                    </a:p>
                    <a:p>
                      <a:pPr algn="ctr"/>
                      <a:r>
                        <a:rPr lang="es-MX" sz="24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Semillas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087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Viernes 26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15430"/>
              </p:ext>
            </p:extLst>
          </p:nvPr>
        </p:nvGraphicFramePr>
        <p:xfrm>
          <a:off x="1259658" y="2076831"/>
          <a:ext cx="9672684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Pensamiento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matemático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Resuelve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problemas a través del conteo y con acciones sobre las colecciones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Cuenta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el numero de elementos que hay en cada grupo y lo une con una línea al numero que le corresponde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32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in descripción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2" b="3105"/>
          <a:stretch/>
        </p:blipFill>
        <p:spPr bwMode="auto">
          <a:xfrm rot="16200000">
            <a:off x="2835132" y="-2548931"/>
            <a:ext cx="6513096" cy="1185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3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Lunes 22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253526"/>
              </p:ext>
            </p:extLst>
          </p:nvPr>
        </p:nvGraphicFramePr>
        <p:xfrm>
          <a:off x="1259658" y="2076831"/>
          <a:ext cx="9672684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Exploración y comprensión del mundo natural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y social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Observa y escucha el cuento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de “La primavera llego” y  realiza una mascara o antifaz de algunos de los personajes, posteriormente graba un video explicando de que trato el cuento.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libre para elaborar la mascara o antifaz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Video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61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Lunes 22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806621"/>
              </p:ext>
            </p:extLst>
          </p:nvPr>
        </p:nvGraphicFramePr>
        <p:xfrm>
          <a:off x="1259658" y="2050705"/>
          <a:ext cx="9672684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Pensamiento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matemático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Resuelve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problemas a través del conteo y con acciones sobre las colecciones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Identifica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el numero que esta escrito en la flor, posteriormente identifica el nuero que esta escrito en la maceta y analiza que numero falta para obtener el total y lo escribe en la otra flor </a:t>
                      </a:r>
                      <a:endParaRPr lang="es-MX" sz="2400" dirty="0" smtClean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Colores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Lápiz </a:t>
                      </a:r>
                      <a:endParaRPr lang="es-MX" sz="240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98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in descripción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87"/>
          <a:stretch/>
        </p:blipFill>
        <p:spPr bwMode="auto">
          <a:xfrm rot="16200000">
            <a:off x="3387121" y="-1946880"/>
            <a:ext cx="6858001" cy="1075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 rot="16200000">
            <a:off x="-2534428" y="2736503"/>
            <a:ext cx="66427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Escribe en las flores los números que faltan para obtener el numero total que viene en la maceta </a:t>
            </a:r>
            <a:endParaRPr lang="es-MX" sz="2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4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Martes 23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381515"/>
              </p:ext>
            </p:extLst>
          </p:nvPr>
        </p:nvGraphicFramePr>
        <p:xfrm>
          <a:off x="1074737" y="2102957"/>
          <a:ext cx="10042526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0532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050266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584065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517663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Exploración y comprensión del mundo natural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y social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Responde a la pregunta ¿Han visto plantas? ¿Cómo son? ¿De qué color son? ¿Cómo crecen? </a:t>
                      </a:r>
                    </a:p>
                    <a:p>
                      <a:pPr algn="ctr"/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Observa el video “Partes</a:t>
                      </a:r>
                      <a:r>
                        <a:rPr lang="es-MX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 de las plantas y la fotosíntesis</a:t>
                      </a:r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” y</a:t>
                      </a:r>
                      <a:r>
                        <a:rPr lang="es-MX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 realiza comentarios sobre lo que entendió </a:t>
                      </a:r>
                    </a:p>
                    <a:p>
                      <a:pPr algn="ctr"/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En</a:t>
                      </a:r>
                      <a:r>
                        <a:rPr lang="es-MX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 la hoja de trabajo recorta las palabras de las partes de una planta y las pega en el lugar donde le corresponde </a:t>
                      </a:r>
                      <a:endParaRPr lang="es-MX" sz="2000" kern="1200" dirty="0" smtClean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Video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Hoja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de trabajo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Tijeras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Pegamento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Colores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86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n descripción disponi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77889" y="-2586446"/>
            <a:ext cx="6858000" cy="1203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85145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Martes 23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121964"/>
              </p:ext>
            </p:extLst>
          </p:nvPr>
        </p:nvGraphicFramePr>
        <p:xfrm>
          <a:off x="1259658" y="2168271"/>
          <a:ext cx="9672684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Exploración y comprensión del mundo natural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y social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En la hoja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de trabajo identifica los elementos que necesitan las plantas para crecer los recorta, colorea y pega donde corresponde.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Hoja de trabajo colores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Tijeras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Pegamento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42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in descripción disponi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002" y="-2667001"/>
            <a:ext cx="6858000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2880" y="1750423"/>
            <a:ext cx="404949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472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45956"/>
            <a:ext cx="3890554" cy="634998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Miércoles 24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marzo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412302"/>
              </p:ext>
            </p:extLst>
          </p:nvPr>
        </p:nvGraphicFramePr>
        <p:xfrm>
          <a:off x="1259658" y="1946202"/>
          <a:ext cx="9672684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67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3775166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683839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811968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Exploración y comprensión del mundo natural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y social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Observa un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video sobre la clasificación de las plantas, apoyándose de la información que se le brindo realiza una clasificación de diferentes plantas, las recorta, colorea y pega en el grupo al que corresponden.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Video</a:t>
                      </a:r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Hoja de trabajo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Colores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Tijeras </a:t>
                      </a:r>
                    </a:p>
                    <a:p>
                      <a:pPr algn="ctr"/>
                      <a:r>
                        <a:rPr lang="es-MX" sz="2400" baseline="0" dirty="0" smtClean="0">
                          <a:latin typeface="Berlin Sans FB" panose="020E0602020502020306" pitchFamily="34" charset="0"/>
                        </a:rPr>
                        <a:t>Pegamento </a:t>
                      </a:r>
                    </a:p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9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1210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767</Words>
  <Application>Microsoft Office PowerPoint</Application>
  <PresentationFormat>Panorámica</PresentationFormat>
  <Paragraphs>133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Berlin Sans FB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12</cp:revision>
  <dcterms:created xsi:type="dcterms:W3CDTF">2021-03-20T01:50:18Z</dcterms:created>
  <dcterms:modified xsi:type="dcterms:W3CDTF">2021-03-20T05:27:18Z</dcterms:modified>
</cp:coreProperties>
</file>