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1" r:id="rId2"/>
    <p:sldId id="275" r:id="rId3"/>
    <p:sldId id="282" r:id="rId4"/>
    <p:sldId id="286" r:id="rId5"/>
    <p:sldId id="276" r:id="rId6"/>
    <p:sldId id="283" r:id="rId7"/>
    <p:sldId id="278" r:id="rId8"/>
    <p:sldId id="284" r:id="rId9"/>
    <p:sldId id="280" r:id="rId10"/>
    <p:sldId id="285" r:id="rId11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FF"/>
    <a:srgbClr val="82D8F7"/>
    <a:srgbClr val="66FF66"/>
    <a:srgbClr val="0D6E47"/>
    <a:srgbClr val="ED3237"/>
    <a:srgbClr val="A0D347"/>
    <a:srgbClr val="9FCB3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301" autoAdjust="0"/>
    <p:restoredTop sz="94660"/>
  </p:normalViewPr>
  <p:slideViewPr>
    <p:cSldViewPr snapToGrid="0">
      <p:cViewPr varScale="1">
        <p:scale>
          <a:sx n="83" d="100"/>
          <a:sy n="83" d="100"/>
        </p:scale>
        <p:origin x="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ssy Del Angel Chavira" userId="a8e13d315c744216" providerId="LiveId" clId="{BC48CB90-2F2A-4492-9D2B-621C3626716C}"/>
    <pc:docChg chg="undo custSel addSld delSld modSld">
      <pc:chgData name="Rossy Del Angel Chavira" userId="a8e13d315c744216" providerId="LiveId" clId="{BC48CB90-2F2A-4492-9D2B-621C3626716C}" dt="2021-03-16T22:44:38.048" v="8579" actId="20577"/>
      <pc:docMkLst>
        <pc:docMk/>
      </pc:docMkLst>
      <pc:sldChg chg="del">
        <pc:chgData name="Rossy Del Angel Chavira" userId="a8e13d315c744216" providerId="LiveId" clId="{BC48CB90-2F2A-4492-9D2B-621C3626716C}" dt="2021-03-15T23:13:37.637" v="23" actId="47"/>
        <pc:sldMkLst>
          <pc:docMk/>
          <pc:sldMk cId="95265561" sldId="273"/>
        </pc:sldMkLst>
      </pc:sldChg>
      <pc:sldChg chg="addSp delSp modSp mod">
        <pc:chgData name="Rossy Del Angel Chavira" userId="a8e13d315c744216" providerId="LiveId" clId="{BC48CB90-2F2A-4492-9D2B-621C3626716C}" dt="2021-03-16T22:37:28.738" v="8101" actId="20577"/>
        <pc:sldMkLst>
          <pc:docMk/>
          <pc:sldMk cId="2139219867" sldId="275"/>
        </pc:sldMkLst>
        <pc:spChg chg="add mod">
          <ac:chgData name="Rossy Del Angel Chavira" userId="a8e13d315c744216" providerId="LiveId" clId="{BC48CB90-2F2A-4492-9D2B-621C3626716C}" dt="2021-03-15T23:13:42.123" v="25"/>
          <ac:spMkLst>
            <pc:docMk/>
            <pc:sldMk cId="2139219867" sldId="275"/>
            <ac:spMk id="6" creationId="{FBD18263-265C-4E54-B2E3-DE2E07C523D5}"/>
          </ac:spMkLst>
        </pc:spChg>
        <pc:spChg chg="del">
          <ac:chgData name="Rossy Del Angel Chavira" userId="a8e13d315c744216" providerId="LiveId" clId="{BC48CB90-2F2A-4492-9D2B-621C3626716C}" dt="2021-03-15T23:13:41.389" v="24" actId="478"/>
          <ac:spMkLst>
            <pc:docMk/>
            <pc:sldMk cId="2139219867" sldId="275"/>
            <ac:spMk id="9" creationId="{90A3CB29-C250-4B47-835C-F518AB3A4D83}"/>
          </ac:spMkLst>
        </pc:spChg>
        <pc:graphicFrameChg chg="mod modGraphic">
          <ac:chgData name="Rossy Del Angel Chavira" userId="a8e13d315c744216" providerId="LiveId" clId="{BC48CB90-2F2A-4492-9D2B-621C3626716C}" dt="2021-03-16T20:44:31.485" v="7854" actId="20577"/>
          <ac:graphicFrameMkLst>
            <pc:docMk/>
            <pc:sldMk cId="2139219867" sldId="275"/>
            <ac:graphicFrameMk id="7" creationId="{7DFA1273-E070-4E26-9F86-E496C82C03F3}"/>
          </ac:graphicFrameMkLst>
        </pc:graphicFrameChg>
        <pc:graphicFrameChg chg="mod modGraphic">
          <ac:chgData name="Rossy Del Angel Chavira" userId="a8e13d315c744216" providerId="LiveId" clId="{BC48CB90-2F2A-4492-9D2B-621C3626716C}" dt="2021-03-16T22:37:28.738" v="8101" actId="20577"/>
          <ac:graphicFrameMkLst>
            <pc:docMk/>
            <pc:sldMk cId="2139219867" sldId="275"/>
            <ac:graphicFrameMk id="12" creationId="{C07390B5-A9E5-4DE4-B015-2D1E0A570637}"/>
          </ac:graphicFrameMkLst>
        </pc:graphicFrameChg>
        <pc:picChg chg="add del mod modCrop">
          <ac:chgData name="Rossy Del Angel Chavira" userId="a8e13d315c744216" providerId="LiveId" clId="{BC48CB90-2F2A-4492-9D2B-621C3626716C}" dt="2021-03-16T18:35:31.582" v="7730" actId="478"/>
          <ac:picMkLst>
            <pc:docMk/>
            <pc:sldMk cId="2139219867" sldId="275"/>
            <ac:picMk id="3" creationId="{B4E83D88-3787-4BA6-B973-5EDCC88A6278}"/>
          </ac:picMkLst>
        </pc:picChg>
        <pc:picChg chg="add del mod modCrop">
          <ac:chgData name="Rossy Del Angel Chavira" userId="a8e13d315c744216" providerId="LiveId" clId="{BC48CB90-2F2A-4492-9D2B-621C3626716C}" dt="2021-03-16T18:36:36.201" v="7751" actId="478"/>
          <ac:picMkLst>
            <pc:docMk/>
            <pc:sldMk cId="2139219867" sldId="275"/>
            <ac:picMk id="5" creationId="{CD4A1B6C-7ED4-4C92-9A45-33010EE56974}"/>
          </ac:picMkLst>
        </pc:picChg>
        <pc:picChg chg="add del mod modCrop">
          <ac:chgData name="Rossy Del Angel Chavira" userId="a8e13d315c744216" providerId="LiveId" clId="{BC48CB90-2F2A-4492-9D2B-621C3626716C}" dt="2021-03-16T18:35:23.244" v="7729" actId="478"/>
          <ac:picMkLst>
            <pc:docMk/>
            <pc:sldMk cId="2139219867" sldId="275"/>
            <ac:picMk id="10" creationId="{5E315DB8-FCF6-45A6-82CB-75DF268D4988}"/>
          </ac:picMkLst>
        </pc:picChg>
      </pc:sldChg>
      <pc:sldChg chg="addSp delSp modSp mod">
        <pc:chgData name="Rossy Del Angel Chavira" userId="a8e13d315c744216" providerId="LiveId" clId="{BC48CB90-2F2A-4492-9D2B-621C3626716C}" dt="2021-03-16T22:39:53.873" v="8346" actId="108"/>
        <pc:sldMkLst>
          <pc:docMk/>
          <pc:sldMk cId="549262227" sldId="276"/>
        </pc:sldMkLst>
        <pc:spChg chg="add del mod">
          <ac:chgData name="Rossy Del Angel Chavira" userId="a8e13d315c744216" providerId="LiveId" clId="{BC48CB90-2F2A-4492-9D2B-621C3626716C}" dt="2021-03-16T20:46:53.564" v="7857" actId="478"/>
          <ac:spMkLst>
            <pc:docMk/>
            <pc:sldMk cId="549262227" sldId="276"/>
            <ac:spMk id="8" creationId="{06ECF19C-F631-4D12-8585-9E44B0FE109A}"/>
          </ac:spMkLst>
        </pc:spChg>
        <pc:graphicFrameChg chg="modGraphic">
          <ac:chgData name="Rossy Del Angel Chavira" userId="a8e13d315c744216" providerId="LiveId" clId="{BC48CB90-2F2A-4492-9D2B-621C3626716C}" dt="2021-03-16T01:34:17.619" v="4180" actId="20577"/>
          <ac:graphicFrameMkLst>
            <pc:docMk/>
            <pc:sldMk cId="549262227" sldId="276"/>
            <ac:graphicFrameMk id="7" creationId="{7DFA1273-E070-4E26-9F86-E496C82C03F3}"/>
          </ac:graphicFrameMkLst>
        </pc:graphicFrameChg>
        <pc:graphicFrameChg chg="mod modGraphic">
          <ac:chgData name="Rossy Del Angel Chavira" userId="a8e13d315c744216" providerId="LiveId" clId="{BC48CB90-2F2A-4492-9D2B-621C3626716C}" dt="2021-03-16T22:39:53.873" v="8346" actId="108"/>
          <ac:graphicFrameMkLst>
            <pc:docMk/>
            <pc:sldMk cId="549262227" sldId="276"/>
            <ac:graphicFrameMk id="12" creationId="{C07390B5-A9E5-4DE4-B015-2D1E0A570637}"/>
          </ac:graphicFrameMkLst>
        </pc:graphicFrameChg>
        <pc:picChg chg="add del mod modCrop">
          <ac:chgData name="Rossy Del Angel Chavira" userId="a8e13d315c744216" providerId="LiveId" clId="{BC48CB90-2F2A-4492-9D2B-621C3626716C}" dt="2021-03-16T18:38:50.033" v="7762" actId="478"/>
          <ac:picMkLst>
            <pc:docMk/>
            <pc:sldMk cId="549262227" sldId="276"/>
            <ac:picMk id="10" creationId="{DBD1F960-4DEF-4BCF-AA3C-6E842450B197}"/>
          </ac:picMkLst>
        </pc:picChg>
        <pc:picChg chg="add del mod">
          <ac:chgData name="Rossy Del Angel Chavira" userId="a8e13d315c744216" providerId="LiveId" clId="{BC48CB90-2F2A-4492-9D2B-621C3626716C}" dt="2021-03-16T18:39:26.706" v="7763" actId="478"/>
          <ac:picMkLst>
            <pc:docMk/>
            <pc:sldMk cId="549262227" sldId="276"/>
            <ac:picMk id="13" creationId="{2BA29BED-4008-4F32-B40B-A9C318A8755D}"/>
          </ac:picMkLst>
        </pc:picChg>
      </pc:sldChg>
      <pc:sldChg chg="addSp delSp modSp mod">
        <pc:chgData name="Rossy Del Angel Chavira" userId="a8e13d315c744216" providerId="LiveId" clId="{BC48CB90-2F2A-4492-9D2B-621C3626716C}" dt="2021-03-16T22:41:03.016" v="8464" actId="108"/>
        <pc:sldMkLst>
          <pc:docMk/>
          <pc:sldMk cId="2820643689" sldId="278"/>
        </pc:sldMkLst>
        <pc:spChg chg="add del mod">
          <ac:chgData name="Rossy Del Angel Chavira" userId="a8e13d315c744216" providerId="LiveId" clId="{BC48CB90-2F2A-4492-9D2B-621C3626716C}" dt="2021-03-16T21:00:16.045" v="7861" actId="478"/>
          <ac:spMkLst>
            <pc:docMk/>
            <pc:sldMk cId="2820643689" sldId="278"/>
            <ac:spMk id="8" creationId="{4F24FE90-259F-40BA-B2E9-D56972783ABE}"/>
          </ac:spMkLst>
        </pc:spChg>
        <pc:graphicFrameChg chg="mod modGraphic">
          <ac:chgData name="Rossy Del Angel Chavira" userId="a8e13d315c744216" providerId="LiveId" clId="{BC48CB90-2F2A-4492-9D2B-621C3626716C}" dt="2021-03-16T21:22:28.175" v="7875" actId="20577"/>
          <ac:graphicFrameMkLst>
            <pc:docMk/>
            <pc:sldMk cId="2820643689" sldId="278"/>
            <ac:graphicFrameMk id="7" creationId="{7DFA1273-E070-4E26-9F86-E496C82C03F3}"/>
          </ac:graphicFrameMkLst>
        </pc:graphicFrameChg>
        <pc:graphicFrameChg chg="mod modGraphic">
          <ac:chgData name="Rossy Del Angel Chavira" userId="a8e13d315c744216" providerId="LiveId" clId="{BC48CB90-2F2A-4492-9D2B-621C3626716C}" dt="2021-03-16T22:41:03.016" v="8464" actId="108"/>
          <ac:graphicFrameMkLst>
            <pc:docMk/>
            <pc:sldMk cId="2820643689" sldId="278"/>
            <ac:graphicFrameMk id="12" creationId="{C07390B5-A9E5-4DE4-B015-2D1E0A570637}"/>
          </ac:graphicFrameMkLst>
        </pc:graphicFrameChg>
      </pc:sldChg>
      <pc:sldChg chg="addSp delSp modSp mod">
        <pc:chgData name="Rossy Del Angel Chavira" userId="a8e13d315c744216" providerId="LiveId" clId="{BC48CB90-2F2A-4492-9D2B-621C3626716C}" dt="2021-03-16T22:42:12.562" v="8530" actId="108"/>
        <pc:sldMkLst>
          <pc:docMk/>
          <pc:sldMk cId="2222581181" sldId="280"/>
        </pc:sldMkLst>
        <pc:spChg chg="add del mod">
          <ac:chgData name="Rossy Del Angel Chavira" userId="a8e13d315c744216" providerId="LiveId" clId="{BC48CB90-2F2A-4492-9D2B-621C3626716C}" dt="2021-03-16T21:01:25.649" v="7865" actId="478"/>
          <ac:spMkLst>
            <pc:docMk/>
            <pc:sldMk cId="2222581181" sldId="280"/>
            <ac:spMk id="8" creationId="{27818CCC-38FF-435A-91ED-D74E7186EC88}"/>
          </ac:spMkLst>
        </pc:spChg>
        <pc:graphicFrameChg chg="mod modGraphic">
          <ac:chgData name="Rossy Del Angel Chavira" userId="a8e13d315c744216" providerId="LiveId" clId="{BC48CB90-2F2A-4492-9D2B-621C3626716C}" dt="2021-03-16T21:29:16.791" v="7944" actId="108"/>
          <ac:graphicFrameMkLst>
            <pc:docMk/>
            <pc:sldMk cId="2222581181" sldId="280"/>
            <ac:graphicFrameMk id="7" creationId="{7DFA1273-E070-4E26-9F86-E496C82C03F3}"/>
          </ac:graphicFrameMkLst>
        </pc:graphicFrameChg>
        <pc:graphicFrameChg chg="mod modGraphic">
          <ac:chgData name="Rossy Del Angel Chavira" userId="a8e13d315c744216" providerId="LiveId" clId="{BC48CB90-2F2A-4492-9D2B-621C3626716C}" dt="2021-03-16T22:42:12.562" v="8530" actId="108"/>
          <ac:graphicFrameMkLst>
            <pc:docMk/>
            <pc:sldMk cId="2222581181" sldId="280"/>
            <ac:graphicFrameMk id="12" creationId="{C07390B5-A9E5-4DE4-B015-2D1E0A570637}"/>
          </ac:graphicFrameMkLst>
        </pc:graphicFrameChg>
        <pc:picChg chg="add del mod">
          <ac:chgData name="Rossy Del Angel Chavira" userId="a8e13d315c744216" providerId="LiveId" clId="{BC48CB90-2F2A-4492-9D2B-621C3626716C}" dt="2021-03-16T18:41:08.404" v="7766" actId="478"/>
          <ac:picMkLst>
            <pc:docMk/>
            <pc:sldMk cId="2222581181" sldId="280"/>
            <ac:picMk id="3" creationId="{7054EA4B-AB3B-4203-926E-644D05522A7F}"/>
          </ac:picMkLst>
        </pc:picChg>
        <pc:picChg chg="mod">
          <ac:chgData name="Rossy Del Angel Chavira" userId="a8e13d315c744216" providerId="LiveId" clId="{BC48CB90-2F2A-4492-9D2B-621C3626716C}" dt="2021-03-16T21:29:11.020" v="7942" actId="1076"/>
          <ac:picMkLst>
            <pc:docMk/>
            <pc:sldMk cId="2222581181" sldId="280"/>
            <ac:picMk id="11" creationId="{EE25C317-BDF2-49AE-9AB1-600A7513E0B3}"/>
          </ac:picMkLst>
        </pc:picChg>
      </pc:sldChg>
      <pc:sldChg chg="addSp delSp modSp mod">
        <pc:chgData name="Rossy Del Angel Chavira" userId="a8e13d315c744216" providerId="LiveId" clId="{BC48CB90-2F2A-4492-9D2B-621C3626716C}" dt="2021-03-16T22:44:38.048" v="8579" actId="20577"/>
        <pc:sldMkLst>
          <pc:docMk/>
          <pc:sldMk cId="449685289" sldId="281"/>
        </pc:sldMkLst>
        <pc:spChg chg="add del mod">
          <ac:chgData name="Rossy Del Angel Chavira" userId="a8e13d315c744216" providerId="LiveId" clId="{BC48CB90-2F2A-4492-9D2B-621C3626716C}" dt="2021-03-16T20:42:53.417" v="7771"/>
          <ac:spMkLst>
            <pc:docMk/>
            <pc:sldMk cId="449685289" sldId="281"/>
            <ac:spMk id="8" creationId="{6A790A4D-9B61-4C4C-A573-B6CD37BC51EE}"/>
          </ac:spMkLst>
        </pc:spChg>
        <pc:graphicFrameChg chg="modGraphic">
          <ac:chgData name="Rossy Del Angel Chavira" userId="a8e13d315c744216" providerId="LiveId" clId="{BC48CB90-2F2A-4492-9D2B-621C3626716C}" dt="2021-03-16T22:44:38.048" v="8579" actId="20577"/>
          <ac:graphicFrameMkLst>
            <pc:docMk/>
            <pc:sldMk cId="449685289" sldId="281"/>
            <ac:graphicFrameMk id="7" creationId="{7DFA1273-E070-4E26-9F86-E496C82C03F3}"/>
          </ac:graphicFrameMkLst>
        </pc:graphicFrameChg>
        <pc:graphicFrameChg chg="mod modGraphic">
          <ac:chgData name="Rossy Del Angel Chavira" userId="a8e13d315c744216" providerId="LiveId" clId="{BC48CB90-2F2A-4492-9D2B-621C3626716C}" dt="2021-03-16T22:35:16.493" v="7954" actId="108"/>
          <ac:graphicFrameMkLst>
            <pc:docMk/>
            <pc:sldMk cId="449685289" sldId="281"/>
            <ac:graphicFrameMk id="12" creationId="{C07390B5-A9E5-4DE4-B015-2D1E0A570637}"/>
          </ac:graphicFrameMkLst>
        </pc:graphicFrameChg>
        <pc:picChg chg="add del mod modCrop">
          <ac:chgData name="Rossy Del Angel Chavira" userId="a8e13d315c744216" providerId="LiveId" clId="{BC48CB90-2F2A-4492-9D2B-621C3626716C}" dt="2021-03-16T18:34:45.813" v="7728" actId="478"/>
          <ac:picMkLst>
            <pc:docMk/>
            <pc:sldMk cId="449685289" sldId="281"/>
            <ac:picMk id="4" creationId="{CBB75335-65C2-43C4-9A14-4E86B0B89D96}"/>
          </ac:picMkLst>
        </pc:picChg>
        <pc:picChg chg="add del mod">
          <ac:chgData name="Rossy Del Angel Chavira" userId="a8e13d315c744216" providerId="LiveId" clId="{BC48CB90-2F2A-4492-9D2B-621C3626716C}" dt="2021-03-16T18:34:44.769" v="7727" actId="478"/>
          <ac:picMkLst>
            <pc:docMk/>
            <pc:sldMk cId="449685289" sldId="281"/>
            <ac:picMk id="10" creationId="{4216248E-BAEC-43F8-897B-4269B02050D5}"/>
          </ac:picMkLst>
        </pc:picChg>
        <pc:picChg chg="mod">
          <ac:chgData name="Rossy Del Angel Chavira" userId="a8e13d315c744216" providerId="LiveId" clId="{BC48CB90-2F2A-4492-9D2B-621C3626716C}" dt="2021-03-16T22:44:28.494" v="8578" actId="1076"/>
          <ac:picMkLst>
            <pc:docMk/>
            <pc:sldMk cId="449685289" sldId="281"/>
            <ac:picMk id="11" creationId="{EE25C317-BDF2-49AE-9AB1-600A7513E0B3}"/>
          </ac:picMkLst>
        </pc:picChg>
        <pc:picChg chg="add del mod">
          <ac:chgData name="Rossy Del Angel Chavira" userId="a8e13d315c744216" providerId="LiveId" clId="{BC48CB90-2F2A-4492-9D2B-621C3626716C}" dt="2021-03-16T18:34:40.281" v="7726" actId="478"/>
          <ac:picMkLst>
            <pc:docMk/>
            <pc:sldMk cId="449685289" sldId="281"/>
            <ac:picMk id="13" creationId="{6C6A9286-A5E5-440A-8DCB-6AB9B6ADD23D}"/>
          </ac:picMkLst>
        </pc:picChg>
        <pc:picChg chg="add del mod">
          <ac:chgData name="Rossy Del Angel Chavira" userId="a8e13d315c744216" providerId="LiveId" clId="{BC48CB90-2F2A-4492-9D2B-621C3626716C}" dt="2021-03-16T18:34:40.281" v="7726" actId="478"/>
          <ac:picMkLst>
            <pc:docMk/>
            <pc:sldMk cId="449685289" sldId="281"/>
            <ac:picMk id="14" creationId="{613CF4A2-7687-4A36-9414-118EB068E717}"/>
          </ac:picMkLst>
        </pc:picChg>
        <pc:picChg chg="add del mod">
          <ac:chgData name="Rossy Del Angel Chavira" userId="a8e13d315c744216" providerId="LiveId" clId="{BC48CB90-2F2A-4492-9D2B-621C3626716C}" dt="2021-03-16T18:34:40.281" v="7726" actId="478"/>
          <ac:picMkLst>
            <pc:docMk/>
            <pc:sldMk cId="449685289" sldId="281"/>
            <ac:picMk id="15" creationId="{B6F3E4E6-FACA-41B5-B959-F0A9D9837BDD}"/>
          </ac:picMkLst>
        </pc:picChg>
        <pc:picChg chg="add del mod">
          <ac:chgData name="Rossy Del Angel Chavira" userId="a8e13d315c744216" providerId="LiveId" clId="{BC48CB90-2F2A-4492-9D2B-621C3626716C}" dt="2021-03-16T18:34:12.998" v="7723" actId="478"/>
          <ac:picMkLst>
            <pc:docMk/>
            <pc:sldMk cId="449685289" sldId="281"/>
            <ac:picMk id="1026" creationId="{9CCDF2D4-E79D-4228-8B26-FB2DC5B03BA7}"/>
          </ac:picMkLst>
        </pc:picChg>
      </pc:sldChg>
      <pc:sldChg chg="addSp delSp modSp mod">
        <pc:chgData name="Rossy Del Angel Chavira" userId="a8e13d315c744216" providerId="LiveId" clId="{BC48CB90-2F2A-4492-9D2B-621C3626716C}" dt="2021-03-16T22:38:08.559" v="8174" actId="108"/>
        <pc:sldMkLst>
          <pc:docMk/>
          <pc:sldMk cId="1698624734" sldId="282"/>
        </pc:sldMkLst>
        <pc:spChg chg="add del mod">
          <ac:chgData name="Rossy Del Angel Chavira" userId="a8e13d315c744216" providerId="LiveId" clId="{BC48CB90-2F2A-4492-9D2B-621C3626716C}" dt="2021-03-16T20:45:22.656" v="7855" actId="478"/>
          <ac:spMkLst>
            <pc:docMk/>
            <pc:sldMk cId="1698624734" sldId="282"/>
            <ac:spMk id="8" creationId="{2245E5EE-DCC3-4114-B198-D740FD94368E}"/>
          </ac:spMkLst>
        </pc:spChg>
        <pc:graphicFrameChg chg="modGraphic">
          <ac:chgData name="Rossy Del Angel Chavira" userId="a8e13d315c744216" providerId="LiveId" clId="{BC48CB90-2F2A-4492-9D2B-621C3626716C}" dt="2021-03-16T01:05:16.900" v="2330" actId="14100"/>
          <ac:graphicFrameMkLst>
            <pc:docMk/>
            <pc:sldMk cId="1698624734" sldId="282"/>
            <ac:graphicFrameMk id="7" creationId="{7DFA1273-E070-4E26-9F86-E496C82C03F3}"/>
          </ac:graphicFrameMkLst>
        </pc:graphicFrameChg>
        <pc:graphicFrameChg chg="mod modGraphic">
          <ac:chgData name="Rossy Del Angel Chavira" userId="a8e13d315c744216" providerId="LiveId" clId="{BC48CB90-2F2A-4492-9D2B-621C3626716C}" dt="2021-03-16T22:38:08.559" v="8174" actId="108"/>
          <ac:graphicFrameMkLst>
            <pc:docMk/>
            <pc:sldMk cId="1698624734" sldId="282"/>
            <ac:graphicFrameMk id="12" creationId="{C07390B5-A9E5-4DE4-B015-2D1E0A570637}"/>
          </ac:graphicFrameMkLst>
        </pc:graphicFrameChg>
        <pc:picChg chg="add del mod">
          <ac:chgData name="Rossy Del Angel Chavira" userId="a8e13d315c744216" providerId="LiveId" clId="{BC48CB90-2F2A-4492-9D2B-621C3626716C}" dt="2021-03-16T18:36:57.451" v="7752" actId="478"/>
          <ac:picMkLst>
            <pc:docMk/>
            <pc:sldMk cId="1698624734" sldId="282"/>
            <ac:picMk id="10" creationId="{DB99D7F7-D7E9-4D64-8DD4-5A1C96593330}"/>
          </ac:picMkLst>
        </pc:picChg>
        <pc:picChg chg="add del mod">
          <ac:chgData name="Rossy Del Angel Chavira" userId="a8e13d315c744216" providerId="LiveId" clId="{BC48CB90-2F2A-4492-9D2B-621C3626716C}" dt="2021-03-16T18:37:12.327" v="7753" actId="478"/>
          <ac:picMkLst>
            <pc:docMk/>
            <pc:sldMk cId="1698624734" sldId="282"/>
            <ac:picMk id="13" creationId="{D0257627-9F70-45C1-BE7D-4D24751088F8}"/>
          </ac:picMkLst>
        </pc:picChg>
        <pc:picChg chg="add del mod">
          <ac:chgData name="Rossy Del Angel Chavira" userId="a8e13d315c744216" providerId="LiveId" clId="{BC48CB90-2F2A-4492-9D2B-621C3626716C}" dt="2021-03-16T18:37:12.327" v="7753" actId="478"/>
          <ac:picMkLst>
            <pc:docMk/>
            <pc:sldMk cId="1698624734" sldId="282"/>
            <ac:picMk id="14" creationId="{85A8614A-F65D-4A3E-9645-A49E184CBED6}"/>
          </ac:picMkLst>
        </pc:picChg>
        <pc:picChg chg="add del mod">
          <ac:chgData name="Rossy Del Angel Chavira" userId="a8e13d315c744216" providerId="LiveId" clId="{BC48CB90-2F2A-4492-9D2B-621C3626716C}" dt="2021-03-16T18:37:22.651" v="7754" actId="478"/>
          <ac:picMkLst>
            <pc:docMk/>
            <pc:sldMk cId="1698624734" sldId="282"/>
            <ac:picMk id="15" creationId="{38EFC167-907B-448B-95BB-3C72E38981B5}"/>
          </ac:picMkLst>
        </pc:picChg>
      </pc:sldChg>
      <pc:sldChg chg="addSp delSp modSp mod">
        <pc:chgData name="Rossy Del Angel Chavira" userId="a8e13d315c744216" providerId="LiveId" clId="{BC48CB90-2F2A-4492-9D2B-621C3626716C}" dt="2021-03-16T22:40:34.180" v="8410" actId="108"/>
        <pc:sldMkLst>
          <pc:docMk/>
          <pc:sldMk cId="2894924575" sldId="283"/>
        </pc:sldMkLst>
        <pc:spChg chg="add del mod">
          <ac:chgData name="Rossy Del Angel Chavira" userId="a8e13d315c744216" providerId="LiveId" clId="{BC48CB90-2F2A-4492-9D2B-621C3626716C}" dt="2021-03-16T21:00:10.795" v="7860"/>
          <ac:spMkLst>
            <pc:docMk/>
            <pc:sldMk cId="2894924575" sldId="283"/>
            <ac:spMk id="8" creationId="{3A742305-FCB8-43AA-A387-0F5E80B99B76}"/>
          </ac:spMkLst>
        </pc:spChg>
        <pc:graphicFrameChg chg="modGraphic">
          <ac:chgData name="Rossy Del Angel Chavira" userId="a8e13d315c744216" providerId="LiveId" clId="{BC48CB90-2F2A-4492-9D2B-621C3626716C}" dt="2021-03-16T01:58:33.271" v="4935" actId="20577"/>
          <ac:graphicFrameMkLst>
            <pc:docMk/>
            <pc:sldMk cId="2894924575" sldId="283"/>
            <ac:graphicFrameMk id="7" creationId="{7DFA1273-E070-4E26-9F86-E496C82C03F3}"/>
          </ac:graphicFrameMkLst>
        </pc:graphicFrameChg>
        <pc:graphicFrameChg chg="mod modGraphic">
          <ac:chgData name="Rossy Del Angel Chavira" userId="a8e13d315c744216" providerId="LiveId" clId="{BC48CB90-2F2A-4492-9D2B-621C3626716C}" dt="2021-03-16T22:40:34.180" v="8410" actId="108"/>
          <ac:graphicFrameMkLst>
            <pc:docMk/>
            <pc:sldMk cId="2894924575" sldId="283"/>
            <ac:graphicFrameMk id="12" creationId="{C07390B5-A9E5-4DE4-B015-2D1E0A570637}"/>
          </ac:graphicFrameMkLst>
        </pc:graphicFrameChg>
      </pc:sldChg>
      <pc:sldChg chg="addSp delSp modSp mod">
        <pc:chgData name="Rossy Del Angel Chavira" userId="a8e13d315c744216" providerId="LiveId" clId="{BC48CB90-2F2A-4492-9D2B-621C3626716C}" dt="2021-03-16T22:41:44.285" v="8503" actId="108"/>
        <pc:sldMkLst>
          <pc:docMk/>
          <pc:sldMk cId="403784467" sldId="284"/>
        </pc:sldMkLst>
        <pc:spChg chg="add del mod">
          <ac:chgData name="Rossy Del Angel Chavira" userId="a8e13d315c744216" providerId="LiveId" clId="{BC48CB90-2F2A-4492-9D2B-621C3626716C}" dt="2021-03-16T21:01:18.187" v="7864"/>
          <ac:spMkLst>
            <pc:docMk/>
            <pc:sldMk cId="403784467" sldId="284"/>
            <ac:spMk id="8" creationId="{A2E10050-4B0E-4F96-8F5A-3E178D764CEE}"/>
          </ac:spMkLst>
        </pc:spChg>
        <pc:graphicFrameChg chg="modGraphic">
          <ac:chgData name="Rossy Del Angel Chavira" userId="a8e13d315c744216" providerId="LiveId" clId="{BC48CB90-2F2A-4492-9D2B-621C3626716C}" dt="2021-03-16T21:55:27.559" v="7946" actId="20577"/>
          <ac:graphicFrameMkLst>
            <pc:docMk/>
            <pc:sldMk cId="403784467" sldId="284"/>
            <ac:graphicFrameMk id="7" creationId="{7DFA1273-E070-4E26-9F86-E496C82C03F3}"/>
          </ac:graphicFrameMkLst>
        </pc:graphicFrameChg>
        <pc:graphicFrameChg chg="mod modGraphic">
          <ac:chgData name="Rossy Del Angel Chavira" userId="a8e13d315c744216" providerId="LiveId" clId="{BC48CB90-2F2A-4492-9D2B-621C3626716C}" dt="2021-03-16T22:41:44.285" v="8503" actId="108"/>
          <ac:graphicFrameMkLst>
            <pc:docMk/>
            <pc:sldMk cId="403784467" sldId="284"/>
            <ac:graphicFrameMk id="12" creationId="{C07390B5-A9E5-4DE4-B015-2D1E0A570637}"/>
          </ac:graphicFrameMkLst>
        </pc:graphicFrameChg>
        <pc:picChg chg="add del mod">
          <ac:chgData name="Rossy Del Angel Chavira" userId="a8e13d315c744216" providerId="LiveId" clId="{BC48CB90-2F2A-4492-9D2B-621C3626716C}" dt="2021-03-16T18:40:51.132" v="7765" actId="478"/>
          <ac:picMkLst>
            <pc:docMk/>
            <pc:sldMk cId="403784467" sldId="284"/>
            <ac:picMk id="3" creationId="{6396343D-C4FA-47D0-8057-C99B06A154E9}"/>
          </ac:picMkLst>
        </pc:picChg>
        <pc:picChg chg="add del mod">
          <ac:chgData name="Rossy Del Angel Chavira" userId="a8e13d315c744216" providerId="LiveId" clId="{BC48CB90-2F2A-4492-9D2B-621C3626716C}" dt="2021-03-16T18:40:35.380" v="7764" actId="478"/>
          <ac:picMkLst>
            <pc:docMk/>
            <pc:sldMk cId="403784467" sldId="284"/>
            <ac:picMk id="5" creationId="{D44FE121-4B0E-42C5-B11E-BFC601C1A0B2}"/>
          </ac:picMkLst>
        </pc:picChg>
      </pc:sldChg>
      <pc:sldChg chg="addSp delSp modSp mod">
        <pc:chgData name="Rossy Del Angel Chavira" userId="a8e13d315c744216" providerId="LiveId" clId="{BC48CB90-2F2A-4492-9D2B-621C3626716C}" dt="2021-03-16T22:43:32.688" v="8559" actId="108"/>
        <pc:sldMkLst>
          <pc:docMk/>
          <pc:sldMk cId="2891074046" sldId="285"/>
        </pc:sldMkLst>
        <pc:spChg chg="add del mod">
          <ac:chgData name="Rossy Del Angel Chavira" userId="a8e13d315c744216" providerId="LiveId" clId="{BC48CB90-2F2A-4492-9D2B-621C3626716C}" dt="2021-03-16T21:21:47.431" v="7866" actId="478"/>
          <ac:spMkLst>
            <pc:docMk/>
            <pc:sldMk cId="2891074046" sldId="285"/>
            <ac:spMk id="8" creationId="{2ABCB640-DA10-467E-8F0E-9DFC4F612405}"/>
          </ac:spMkLst>
        </pc:spChg>
        <pc:spChg chg="add del">
          <ac:chgData name="Rossy Del Angel Chavira" userId="a8e13d315c744216" providerId="LiveId" clId="{BC48CB90-2F2A-4492-9D2B-621C3626716C}" dt="2021-03-16T17:45:49.100" v="7197" actId="22"/>
          <ac:spMkLst>
            <pc:docMk/>
            <pc:sldMk cId="2891074046" sldId="285"/>
            <ac:spMk id="13" creationId="{5DC62CDE-0C14-4099-BA30-B49F1E8B0E74}"/>
          </ac:spMkLst>
        </pc:spChg>
        <pc:graphicFrameChg chg="mod modGraphic">
          <ac:chgData name="Rossy Del Angel Chavira" userId="a8e13d315c744216" providerId="LiveId" clId="{BC48CB90-2F2A-4492-9D2B-621C3626716C}" dt="2021-03-16T22:15:39.416" v="7951" actId="14734"/>
          <ac:graphicFrameMkLst>
            <pc:docMk/>
            <pc:sldMk cId="2891074046" sldId="285"/>
            <ac:graphicFrameMk id="7" creationId="{7DFA1273-E070-4E26-9F86-E496C82C03F3}"/>
          </ac:graphicFrameMkLst>
        </pc:graphicFrameChg>
        <pc:graphicFrameChg chg="mod modGraphic">
          <ac:chgData name="Rossy Del Angel Chavira" userId="a8e13d315c744216" providerId="LiveId" clId="{BC48CB90-2F2A-4492-9D2B-621C3626716C}" dt="2021-03-16T22:43:32.688" v="8559" actId="108"/>
          <ac:graphicFrameMkLst>
            <pc:docMk/>
            <pc:sldMk cId="2891074046" sldId="285"/>
            <ac:graphicFrameMk id="12" creationId="{C07390B5-A9E5-4DE4-B015-2D1E0A570637}"/>
          </ac:graphicFrameMkLst>
        </pc:graphicFrameChg>
        <pc:picChg chg="add del mod modCrop">
          <ac:chgData name="Rossy Del Angel Chavira" userId="a8e13d315c744216" providerId="LiveId" clId="{BC48CB90-2F2A-4492-9D2B-621C3626716C}" dt="2021-03-16T17:44:29.906" v="7135" actId="478"/>
          <ac:picMkLst>
            <pc:docMk/>
            <pc:sldMk cId="2891074046" sldId="285"/>
            <ac:picMk id="3" creationId="{14222784-99A5-49AC-9E93-8ECD3C4F3168}"/>
          </ac:picMkLst>
        </pc:picChg>
        <pc:picChg chg="add del mod modCrop">
          <ac:chgData name="Rossy Del Angel Chavira" userId="a8e13d315c744216" providerId="LiveId" clId="{BC48CB90-2F2A-4492-9D2B-621C3626716C}" dt="2021-03-16T18:41:48.900" v="7767" actId="478"/>
          <ac:picMkLst>
            <pc:docMk/>
            <pc:sldMk cId="2891074046" sldId="285"/>
            <ac:picMk id="5" creationId="{90C61A98-BFAC-4EBF-8FD5-887C115439F9}"/>
          </ac:picMkLst>
        </pc:picChg>
        <pc:picChg chg="add del mod modCrop">
          <ac:chgData name="Rossy Del Angel Chavira" userId="a8e13d315c744216" providerId="LiveId" clId="{BC48CB90-2F2A-4492-9D2B-621C3626716C}" dt="2021-03-16T18:41:49.844" v="7768" actId="478"/>
          <ac:picMkLst>
            <pc:docMk/>
            <pc:sldMk cId="2891074046" sldId="285"/>
            <ac:picMk id="14" creationId="{CC8B6CCD-4FD8-4077-90F9-8DFED999DE08}"/>
          </ac:picMkLst>
        </pc:picChg>
      </pc:sldChg>
      <pc:sldChg chg="add del">
        <pc:chgData name="Rossy Del Angel Chavira" userId="a8e13d315c744216" providerId="LiveId" clId="{BC48CB90-2F2A-4492-9D2B-621C3626716C}" dt="2021-03-15T23:11:25.627" v="1"/>
        <pc:sldMkLst>
          <pc:docMk/>
          <pc:sldMk cId="601077258" sldId="286"/>
        </pc:sldMkLst>
      </pc:sldChg>
      <pc:sldChg chg="addSp delSp modSp add mod">
        <pc:chgData name="Rossy Del Angel Chavira" userId="a8e13d315c744216" providerId="LiveId" clId="{BC48CB90-2F2A-4492-9D2B-621C3626716C}" dt="2021-03-16T22:38:53.184" v="8271" actId="108"/>
        <pc:sldMkLst>
          <pc:docMk/>
          <pc:sldMk cId="1692494685" sldId="286"/>
        </pc:sldMkLst>
        <pc:spChg chg="del">
          <ac:chgData name="Rossy Del Angel Chavira" userId="a8e13d315c744216" providerId="LiveId" clId="{BC48CB90-2F2A-4492-9D2B-621C3626716C}" dt="2021-03-15T23:13:57.420" v="28" actId="478"/>
          <ac:spMkLst>
            <pc:docMk/>
            <pc:sldMk cId="1692494685" sldId="286"/>
            <ac:spMk id="8" creationId="{2245E5EE-DCC3-4114-B198-D740FD94368E}"/>
          </ac:spMkLst>
        </pc:spChg>
        <pc:spChg chg="add del mod">
          <ac:chgData name="Rossy Del Angel Chavira" userId="a8e13d315c744216" providerId="LiveId" clId="{BC48CB90-2F2A-4492-9D2B-621C3626716C}" dt="2021-03-16T20:46:03.989" v="7856" actId="478"/>
          <ac:spMkLst>
            <pc:docMk/>
            <pc:sldMk cId="1692494685" sldId="286"/>
            <ac:spMk id="10" creationId="{54F4D46A-20D2-4959-BB5F-209249D0E892}"/>
          </ac:spMkLst>
        </pc:spChg>
        <pc:graphicFrameChg chg="mod modGraphic">
          <ac:chgData name="Rossy Del Angel Chavira" userId="a8e13d315c744216" providerId="LiveId" clId="{BC48CB90-2F2A-4492-9D2B-621C3626716C}" dt="2021-03-16T18:38:40.292" v="7761" actId="14734"/>
          <ac:graphicFrameMkLst>
            <pc:docMk/>
            <pc:sldMk cId="1692494685" sldId="286"/>
            <ac:graphicFrameMk id="7" creationId="{7DFA1273-E070-4E26-9F86-E496C82C03F3}"/>
          </ac:graphicFrameMkLst>
        </pc:graphicFrameChg>
        <pc:graphicFrameChg chg="mod modGraphic">
          <ac:chgData name="Rossy Del Angel Chavira" userId="a8e13d315c744216" providerId="LiveId" clId="{BC48CB90-2F2A-4492-9D2B-621C3626716C}" dt="2021-03-16T22:38:53.184" v="8271" actId="108"/>
          <ac:graphicFrameMkLst>
            <pc:docMk/>
            <pc:sldMk cId="1692494685" sldId="286"/>
            <ac:graphicFrameMk id="12" creationId="{C07390B5-A9E5-4DE4-B015-2D1E0A570637}"/>
          </ac:graphicFrameMkLst>
        </pc:graphicFrameChg>
        <pc:picChg chg="add del mod">
          <ac:chgData name="Rossy Del Angel Chavira" userId="a8e13d315c744216" providerId="LiveId" clId="{BC48CB90-2F2A-4492-9D2B-621C3626716C}" dt="2021-03-16T01:22:06.266" v="2968" actId="478"/>
          <ac:picMkLst>
            <pc:docMk/>
            <pc:sldMk cId="1692494685" sldId="286"/>
            <ac:picMk id="13" creationId="{1DE93381-BF1F-4263-8F9A-2148CAA7BB29}"/>
          </ac:picMkLst>
        </pc:picChg>
        <pc:picChg chg="add del mod">
          <ac:chgData name="Rossy Del Angel Chavira" userId="a8e13d315c744216" providerId="LiveId" clId="{BC48CB90-2F2A-4492-9D2B-621C3626716C}" dt="2021-03-16T18:38:32.485" v="7760" actId="478"/>
          <ac:picMkLst>
            <pc:docMk/>
            <pc:sldMk cId="1692494685" sldId="286"/>
            <ac:picMk id="14" creationId="{4A6818B1-2D0E-4100-82C3-4D91869F0151}"/>
          </ac:picMkLst>
        </pc:picChg>
        <pc:picChg chg="add del mod">
          <ac:chgData name="Rossy Del Angel Chavira" userId="a8e13d315c744216" providerId="LiveId" clId="{BC48CB90-2F2A-4492-9D2B-621C3626716C}" dt="2021-03-16T18:38:32.485" v="7760" actId="478"/>
          <ac:picMkLst>
            <pc:docMk/>
            <pc:sldMk cId="1692494685" sldId="286"/>
            <ac:picMk id="15" creationId="{BAF570AD-AB99-4466-9729-0EA35C1CAA06}"/>
          </ac:picMkLst>
        </pc:picChg>
        <pc:picChg chg="add del mod">
          <ac:chgData name="Rossy Del Angel Chavira" userId="a8e13d315c744216" providerId="LiveId" clId="{BC48CB90-2F2A-4492-9D2B-621C3626716C}" dt="2021-03-16T18:38:19.716" v="7759" actId="478"/>
          <ac:picMkLst>
            <pc:docMk/>
            <pc:sldMk cId="1692494685" sldId="286"/>
            <ac:picMk id="16" creationId="{AE293956-A9EB-4F02-AF84-ADAF50D6EABC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A464F6-0570-4A66-83A2-C8758CEA85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6384CAA-1A0F-4E7B-AD63-5A9B986BA2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AA67E1E-BC96-45A5-B9F4-68361CC68F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FE068-32DF-4014-95A0-8ED95EF21F65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9A4A50F-EE48-4E22-9AB0-AE664AB591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9F46A6E-FB43-461F-B15B-05C17DECB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1E9F9-DFD4-4DAC-BAEB-9ABE92DD9D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43426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0625AD-3AA3-4609-BB34-C613ADD4DF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969FC75-4FDB-4D89-9129-6E8AD4B0D8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9B46EE3-9CC7-4685-BEC9-0B1DC9E2AE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FE068-32DF-4014-95A0-8ED95EF21F65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E320031-3FF3-4798-80ED-B48FD9D53E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2AA5786-9D4F-49A9-AA74-FF0B8B88E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1E9F9-DFD4-4DAC-BAEB-9ABE92DD9D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05212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899223F-0E8A-4789-B46F-AB0C6A7EE7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A726597-FAB0-4575-A2C7-217EB244EF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B15C243-CDDD-428D-864E-A5F541967E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FE068-32DF-4014-95A0-8ED95EF21F65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0BDB37F-9AEC-4D48-9D9E-368E7C976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8B09877-4442-4496-BE1F-4C80026EC7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1E9F9-DFD4-4DAC-BAEB-9ABE92DD9D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96717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75A1FF-A589-4272-8CBB-5A9D93F32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BEF9BB7-B8AB-409E-98F6-72817FD4AF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4DE1265-A64E-40AA-9752-92EC80915F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FE068-32DF-4014-95A0-8ED95EF21F65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C1973C5-B6BC-4146-B153-09FCF6DB3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C5F8948-F677-4665-B5D3-73383AC191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1E9F9-DFD4-4DAC-BAEB-9ABE92DD9D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45694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2EE529-770A-45D0-80A0-32E8879D51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151F13F-BB78-4CDA-8ED5-6E279C3234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CFF9A14-D26F-4EFF-9776-9A5311F0CE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FE068-32DF-4014-95A0-8ED95EF21F65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D5436CB-B589-4E8A-942C-C71DE6FDD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F00DF33-0DD5-46CB-B3E6-58DF27F0EB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1E9F9-DFD4-4DAC-BAEB-9ABE92DD9D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5264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CA0DBC-04C9-4526-940C-82F40C0655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6F0A322-DB60-4DA4-B571-19CDD735ED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3FC1D79-B78E-4E0A-9342-FD54A8E9B5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5FD9EFF-EA90-4973-BD33-CE7E97C11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FE068-32DF-4014-95A0-8ED95EF21F65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C89D6F7-DEA6-4C34-860E-2BFBDF6D8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297D54C-BA4D-4354-A22C-DCA09226D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1E9F9-DFD4-4DAC-BAEB-9ABE92DD9D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15369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849639-12EB-4109-9A87-46C74BAB89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B28865D-1D67-4167-93DC-207D2B9005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A095701-C8AB-43D4-B2DB-8CBB0BA9B7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5F07334-2E5A-466A-B760-EB7BD0F934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723F1EFE-6595-4228-8F8C-68527B3319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C1F8E9F-1F34-47CC-9A76-DEA76E4C8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FE068-32DF-4014-95A0-8ED95EF21F65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FD7E9D1-C8CC-45A4-949F-71C72BAF0D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BFEDB837-1F17-4E53-A1A8-6E87FE2ED5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1E9F9-DFD4-4DAC-BAEB-9ABE92DD9D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87386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53385C-BF4F-418B-94A8-1A4EDC979C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7717124-3FE4-42E4-93C1-CC587D2F2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FE068-32DF-4014-95A0-8ED95EF21F65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39A37D5-A4EB-4784-97DC-0FB315FFD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CDD99D3-7AD8-463B-81CD-EC6C9A7D4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1E9F9-DFD4-4DAC-BAEB-9ABE92DD9D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8218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1538AD3-5AC6-4AA7-94D1-64A8D02BF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FE068-32DF-4014-95A0-8ED95EF21F65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79A005F-3BF1-4A03-8924-0C4D376BD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96DCBA7-381B-4FE1-8EA4-131FC3E29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1E9F9-DFD4-4DAC-BAEB-9ABE92DD9D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87271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B6E009-46F9-4772-B03B-6AF440AE8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BF1F508-9F71-4CBA-8DCD-A85D7B043A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88DE9E8-C322-43A5-B4C5-0546E610B4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A243D62-21CB-406E-A01C-4664CF7979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FE068-32DF-4014-95A0-8ED95EF21F65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8B5ADF5-0E9B-4889-A083-E1FAEE485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DAD70DC-A857-44A3-AA50-C021EBA71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1E9F9-DFD4-4DAC-BAEB-9ABE92DD9D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721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A504F4-CE08-4764-A2CA-696D317BD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426E0B6-20B9-47EC-9C03-0345B88493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684B20A-4220-4CCE-A7BB-0B05328A3C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64F814E-8C52-4326-A913-8F183CAFF6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FE068-32DF-4014-95A0-8ED95EF21F65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95936F8-7BE1-4BD7-980B-D4001FF045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CE3B2F7-CA82-4F79-A715-F0F423FDD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1E9F9-DFD4-4DAC-BAEB-9ABE92DD9D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03394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228C66EC-35B1-4537-A398-00410FBA4F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6618427-62D9-49BD-BCC5-01F0F335C6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1B4CE3D-92E2-47DC-B662-2ED2F9E4D8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FE068-32DF-4014-95A0-8ED95EF21F65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790602F-CFA2-4492-98C9-FADA935B12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2171FA6-2351-4167-AE2A-FC5DFD9F68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A1E9F9-DFD4-4DAC-BAEB-9ABE92DD9D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3624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THmHFHBWQZc" TargetMode="External"/><Relationship Id="rId2" Type="http://schemas.openxmlformats.org/officeDocument/2006/relationships/hyperlink" Target="https://www.youtube.com/watch?v=kPfoSZFHNs4&amp;t=168s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aprendeencasa.sep.gob.mx/site/museo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youtube.com/watch?v=tN-6seOZioU&amp;t=82s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46E27888-CF3C-4297-B890-BCECAA8CF0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12" name="Tabla 14">
            <a:extLst>
              <a:ext uri="{FF2B5EF4-FFF2-40B4-BE49-F238E27FC236}">
                <a16:creationId xmlns:a16="http://schemas.microsoft.com/office/drawing/2014/main" id="{C07390B5-A9E5-4DE4-B015-2D1E0A5706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8355273"/>
              </p:ext>
            </p:extLst>
          </p:nvPr>
        </p:nvGraphicFramePr>
        <p:xfrm>
          <a:off x="569842" y="1286549"/>
          <a:ext cx="5420139" cy="22882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2539">
                  <a:extLst>
                    <a:ext uri="{9D8B030D-6E8A-4147-A177-3AD203B41FA5}">
                      <a16:colId xmlns:a16="http://schemas.microsoft.com/office/drawing/2014/main" val="3812802966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362808718"/>
                    </a:ext>
                  </a:extLst>
                </a:gridCol>
              </a:tblGrid>
              <a:tr h="498960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Título del programa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Cada cosa en su lugar</a:t>
                      </a:r>
                      <a:endParaRPr lang="es-MX" sz="1200" b="1" kern="1200" dirty="0">
                        <a:solidFill>
                          <a:schemeClr val="dk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5357374"/>
                  </a:ext>
                </a:extLst>
              </a:tr>
              <a:tr h="498960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 de formación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D8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Educación Socioemocional 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9954072"/>
                  </a:ext>
                </a:extLst>
              </a:tr>
              <a:tr h="733764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Aprendizaje esperado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b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Realiza por sí mismo acciones de cuidado personal, se hace cargo de sus pertenencias y respeta las de los demás. </a:t>
                      </a:r>
                      <a:endParaRPr lang="es-MX" sz="1100" b="0" kern="1200" dirty="0">
                        <a:solidFill>
                          <a:schemeClr val="dk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4051965"/>
                  </a:ext>
                </a:extLst>
              </a:tr>
              <a:tr h="361848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Materiales que usaremos hoy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Objetos para guardar en su lugar, cuaderno, imagen, colores y lápiz.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0583490"/>
                  </a:ext>
                </a:extLst>
              </a:tr>
            </a:tbl>
          </a:graphicData>
        </a:graphic>
      </p:graphicFrame>
      <p:graphicFrame>
        <p:nvGraphicFramePr>
          <p:cNvPr id="7" name="Tabla 3">
            <a:extLst>
              <a:ext uri="{FF2B5EF4-FFF2-40B4-BE49-F238E27FC236}">
                <a16:creationId xmlns:a16="http://schemas.microsoft.com/office/drawing/2014/main" id="{7DFA1273-E070-4E26-9F86-E496C82C03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0405438"/>
              </p:ext>
            </p:extLst>
          </p:nvPr>
        </p:nvGraphicFramePr>
        <p:xfrm>
          <a:off x="6202020" y="1079469"/>
          <a:ext cx="5367128" cy="54205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3310">
                  <a:extLst>
                    <a:ext uri="{9D8B030D-6E8A-4147-A177-3AD203B41FA5}">
                      <a16:colId xmlns:a16="http://schemas.microsoft.com/office/drawing/2014/main" val="1425609933"/>
                    </a:ext>
                  </a:extLst>
                </a:gridCol>
                <a:gridCol w="3687383">
                  <a:extLst>
                    <a:ext uri="{9D8B030D-6E8A-4147-A177-3AD203B41FA5}">
                      <a16:colId xmlns:a16="http://schemas.microsoft.com/office/drawing/2014/main" val="944212097"/>
                    </a:ext>
                  </a:extLst>
                </a:gridCol>
                <a:gridCol w="1126435">
                  <a:extLst>
                    <a:ext uri="{9D8B030D-6E8A-4147-A177-3AD203B41FA5}">
                      <a16:colId xmlns:a16="http://schemas.microsoft.com/office/drawing/2014/main" val="2578009245"/>
                    </a:ext>
                  </a:extLst>
                </a:gridCol>
              </a:tblGrid>
              <a:tr h="1808257">
                <a:tc>
                  <a:txBody>
                    <a:bodyPr/>
                    <a:lstStyle/>
                    <a:p>
                      <a:pPr algn="ctr"/>
                      <a:r>
                        <a:rPr lang="es-MX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Inicio</a:t>
                      </a:r>
                    </a:p>
                  </a:txBody>
                  <a:tcPr vert="vert27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s-MX" sz="16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Actividad 1: </a:t>
                      </a:r>
                      <a:r>
                        <a:rPr lang="es-ES" sz="1400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Observar el programa de aprende en casa y mirar los videos que se muestran en la televisión. Finalizando preguntar a su hijo o hija: ¿Cuándo terminas de hacer una actividad guardas en su lugar los materiales?. Después de preguntar entregar algunos objetos: lápiz, juguete, cuchara, blusa, y un zapato, pedir que ponga cada cosa en su lugar.</a:t>
                      </a:r>
                      <a:endParaRPr lang="es-MX" sz="1400" b="0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8384295"/>
                  </a:ext>
                </a:extLst>
              </a:tr>
              <a:tr h="1808257">
                <a:tc>
                  <a:txBody>
                    <a:bodyPr/>
                    <a:lstStyle/>
                    <a:p>
                      <a:pPr algn="ctr"/>
                      <a:r>
                        <a:rPr lang="es-MX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Desarrollo</a:t>
                      </a:r>
                    </a:p>
                  </a:txBody>
                  <a:tcPr vert="vert27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D8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Actividad 2: 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Cuestionar: ¿El zapato lo podemos poner en nuestra lapicera? ¿Nuestro lápiz lo podemos guardar en el refrigerador?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Finalizando mostrar una imagen donde tendrá que identificar que objetos no van en ese lugar.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Grabar audio de sus respuestas.</a:t>
                      </a:r>
                      <a:endParaRPr lang="es-MX" sz="1400" b="0" i="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89535" marR="89535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600" b="0" i="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89535" marR="89535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320290"/>
                  </a:ext>
                </a:extLst>
              </a:tr>
              <a:tr h="1783486">
                <a:tc>
                  <a:txBody>
                    <a:bodyPr/>
                    <a:lstStyle/>
                    <a:p>
                      <a:pPr algn="ctr"/>
                      <a:r>
                        <a:rPr lang="es-MX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Cierre</a:t>
                      </a:r>
                    </a:p>
                  </a:txBody>
                  <a:tcPr vert="vert27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16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Actividad 3: </a:t>
                      </a:r>
                      <a:r>
                        <a:rPr lang="es-ES" sz="1400" b="0" i="0" kern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Indicar al alumno que escriba la oración: “Cada cosa en su lugar” y pedir que dibuje el lugar que corresponden algunos objetos. Terminando pedir que guarde sus materiales en el lugar correcto para que no se le pierdan.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ES" sz="1600" b="0" i="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5617994"/>
                  </a:ext>
                </a:extLst>
              </a:tr>
            </a:tbl>
          </a:graphicData>
        </a:graphic>
      </p:graphicFrame>
      <p:sp>
        <p:nvSpPr>
          <p:cNvPr id="9" name="Rectángulo 8">
            <a:extLst>
              <a:ext uri="{FF2B5EF4-FFF2-40B4-BE49-F238E27FC236}">
                <a16:creationId xmlns:a16="http://schemas.microsoft.com/office/drawing/2014/main" id="{90A3CB29-C250-4B47-835C-F518AB3A4D83}"/>
              </a:ext>
            </a:extLst>
          </p:cNvPr>
          <p:cNvSpPr/>
          <p:nvPr/>
        </p:nvSpPr>
        <p:spPr>
          <a:xfrm>
            <a:off x="2589121" y="154011"/>
            <a:ext cx="702948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000" b="1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rgbClr val="E3D78F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Lunes 22 de marzo del 2021</a:t>
            </a: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EE25C317-BDF2-49AE-9AB1-600A7513E0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9522713" y="3047409"/>
            <a:ext cx="3450148" cy="4022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96852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a 14">
            <a:extLst>
              <a:ext uri="{FF2B5EF4-FFF2-40B4-BE49-F238E27FC236}">
                <a16:creationId xmlns:a16="http://schemas.microsoft.com/office/drawing/2014/main" id="{C07390B5-A9E5-4DE4-B015-2D1E0A5706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6060802"/>
              </p:ext>
            </p:extLst>
          </p:nvPr>
        </p:nvGraphicFramePr>
        <p:xfrm>
          <a:off x="569842" y="1286549"/>
          <a:ext cx="5420139" cy="23088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2539">
                  <a:extLst>
                    <a:ext uri="{9D8B030D-6E8A-4147-A177-3AD203B41FA5}">
                      <a16:colId xmlns:a16="http://schemas.microsoft.com/office/drawing/2014/main" val="3812802966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362808718"/>
                    </a:ext>
                  </a:extLst>
                </a:gridCol>
              </a:tblGrid>
              <a:tr h="498960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Título del programa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Reconoce su belleza</a:t>
                      </a:r>
                      <a:endParaRPr lang="es-MX" sz="1200" b="1" kern="1200" dirty="0">
                        <a:solidFill>
                          <a:schemeClr val="dk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5357374"/>
                  </a:ext>
                </a:extLst>
              </a:tr>
              <a:tr h="498960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 de formación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D8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Inglés (Ciclo I)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9954072"/>
                  </a:ext>
                </a:extLst>
              </a:tr>
              <a:tr h="229831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Aprendizaje esperado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Explora libros de cuentos. 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4051965"/>
                  </a:ext>
                </a:extLst>
              </a:tr>
              <a:tr h="498960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Materiales que usaremos hoy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Cuento 1: </a:t>
                      </a:r>
                      <a:r>
                        <a:rPr lang="es-MX" sz="1100" dirty="0">
                          <a:hlinkClick r:id="rId2"/>
                        </a:rPr>
                        <a:t>https://www.youtube.com/watch?v=kPfoSZFHNs4&amp;t=168s</a:t>
                      </a:r>
                      <a:endParaRPr lang="es-MX" sz="1100" b="0" kern="1200" dirty="0">
                        <a:solidFill>
                          <a:schemeClr val="dk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s-MX" sz="1100" b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Cuento 2: </a:t>
                      </a:r>
                      <a:r>
                        <a:rPr lang="es-MX" sz="1050" b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  <a:hlinkClick r:id="rId3"/>
                        </a:rPr>
                        <a:t>https://www.youtube.com/watch?v=THmHFHBWQZc</a:t>
                      </a:r>
                      <a:endParaRPr lang="es-MX" sz="1100" b="0" kern="1200" dirty="0">
                        <a:solidFill>
                          <a:schemeClr val="dk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0583490"/>
                  </a:ext>
                </a:extLst>
              </a:tr>
            </a:tbl>
          </a:graphicData>
        </a:graphic>
      </p:graphicFrame>
      <p:graphicFrame>
        <p:nvGraphicFramePr>
          <p:cNvPr id="7" name="Tabla 3">
            <a:extLst>
              <a:ext uri="{FF2B5EF4-FFF2-40B4-BE49-F238E27FC236}">
                <a16:creationId xmlns:a16="http://schemas.microsoft.com/office/drawing/2014/main" id="{7DFA1273-E070-4E26-9F86-E496C82C03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1314668"/>
              </p:ext>
            </p:extLst>
          </p:nvPr>
        </p:nvGraphicFramePr>
        <p:xfrm>
          <a:off x="6202020" y="1079469"/>
          <a:ext cx="5367128" cy="54721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3310">
                  <a:extLst>
                    <a:ext uri="{9D8B030D-6E8A-4147-A177-3AD203B41FA5}">
                      <a16:colId xmlns:a16="http://schemas.microsoft.com/office/drawing/2014/main" val="1425609933"/>
                    </a:ext>
                  </a:extLst>
                </a:gridCol>
                <a:gridCol w="3687383">
                  <a:extLst>
                    <a:ext uri="{9D8B030D-6E8A-4147-A177-3AD203B41FA5}">
                      <a16:colId xmlns:a16="http://schemas.microsoft.com/office/drawing/2014/main" val="944212097"/>
                    </a:ext>
                  </a:extLst>
                </a:gridCol>
                <a:gridCol w="1126435">
                  <a:extLst>
                    <a:ext uri="{9D8B030D-6E8A-4147-A177-3AD203B41FA5}">
                      <a16:colId xmlns:a16="http://schemas.microsoft.com/office/drawing/2014/main" val="2578009245"/>
                    </a:ext>
                  </a:extLst>
                </a:gridCol>
              </a:tblGrid>
              <a:tr h="1904628">
                <a:tc>
                  <a:txBody>
                    <a:bodyPr/>
                    <a:lstStyle/>
                    <a:p>
                      <a:pPr algn="ctr"/>
                      <a:r>
                        <a:rPr lang="es-MX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Inicio</a:t>
                      </a:r>
                    </a:p>
                  </a:txBody>
                  <a:tcPr vert="vert27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s-MX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Actividad 1: </a:t>
                      </a:r>
                      <a:r>
                        <a:rPr lang="es-ES" sz="1600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Observar el programa de aprende en casa y mirar los videos que se muestran en la televisión. Finalizando observar dos videos del cuento: </a:t>
                      </a:r>
                      <a:r>
                        <a:rPr lang="es-ES" sz="1600" b="0" i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Patito feo</a:t>
                      </a:r>
                    </a:p>
                    <a:p>
                      <a:pPr algn="l"/>
                      <a:r>
                        <a:rPr lang="es-ES" sz="1600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Terminando cuestionar al alumno o alumna: ¿De qué piensas qué trato el cuento? ¿Esta bien que los demás se burlaron del patito por ser diferentes a ellos? </a:t>
                      </a:r>
                      <a:endParaRPr lang="es-MX" sz="1600" b="0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8384295"/>
                  </a:ext>
                </a:extLst>
              </a:tr>
              <a:tr h="1326901">
                <a:tc>
                  <a:txBody>
                    <a:bodyPr/>
                    <a:lstStyle/>
                    <a:p>
                      <a:pPr algn="ctr"/>
                      <a:r>
                        <a:rPr lang="es-MX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Desarrollo</a:t>
                      </a:r>
                    </a:p>
                  </a:txBody>
                  <a:tcPr vert="vert27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D8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Actividad 2: </a:t>
                      </a:r>
                      <a:r>
                        <a:rPr lang="es-ES" sz="1600" b="0" i="0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Mencionar al alumno que escriba el titulo del cuento anterior y dibuje lo que mas le intereso del cuento.</a:t>
                      </a:r>
                      <a:endParaRPr lang="es-MX" sz="1600" b="1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89535" marR="89535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600" b="0" i="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89535" marR="89535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320290"/>
                  </a:ext>
                </a:extLst>
              </a:tr>
              <a:tr h="1638913">
                <a:tc>
                  <a:txBody>
                    <a:bodyPr/>
                    <a:lstStyle/>
                    <a:p>
                      <a:pPr algn="ctr"/>
                      <a:r>
                        <a:rPr lang="es-MX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Cierre</a:t>
                      </a:r>
                    </a:p>
                  </a:txBody>
                  <a:tcPr vert="vert27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Actividad 3: </a:t>
                      </a:r>
                      <a:r>
                        <a:rPr lang="es-MX" sz="16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Comentar al alumno o alumna que todos somos hermosos e informarle que para decir esa palabra en ingles se escribe: </a:t>
                      </a:r>
                      <a:r>
                        <a:rPr lang="es-MX" sz="1600" b="0" i="1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beautiful</a:t>
                      </a:r>
                      <a:r>
                        <a:rPr lang="es-MX" sz="1600" b="0" i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i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Indicar que escriba la palabra en el cuaderno y dibuje lo hermoso que es.</a:t>
                      </a:r>
                      <a:endParaRPr lang="es-MX" sz="1600" b="0" i="0" kern="120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ES" sz="1600" b="0" i="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5617994"/>
                  </a:ext>
                </a:extLst>
              </a:tr>
            </a:tbl>
          </a:graphicData>
        </a:graphic>
      </p:graphicFrame>
      <p:sp>
        <p:nvSpPr>
          <p:cNvPr id="9" name="Rectángulo 8">
            <a:extLst>
              <a:ext uri="{FF2B5EF4-FFF2-40B4-BE49-F238E27FC236}">
                <a16:creationId xmlns:a16="http://schemas.microsoft.com/office/drawing/2014/main" id="{90A3CB29-C250-4B47-835C-F518AB3A4D83}"/>
              </a:ext>
            </a:extLst>
          </p:cNvPr>
          <p:cNvSpPr/>
          <p:nvPr/>
        </p:nvSpPr>
        <p:spPr>
          <a:xfrm>
            <a:off x="1568015" y="154011"/>
            <a:ext cx="907171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000" b="1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rgbClr val="E3D78F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Viernes 26 de marzo enero del 2021</a:t>
            </a: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EE25C317-BDF2-49AE-9AB1-600A7513E0B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9640076" y="3118920"/>
            <a:ext cx="3450148" cy="4022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10740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a 14">
            <a:extLst>
              <a:ext uri="{FF2B5EF4-FFF2-40B4-BE49-F238E27FC236}">
                <a16:creationId xmlns:a16="http://schemas.microsoft.com/office/drawing/2014/main" id="{C07390B5-A9E5-4DE4-B015-2D1E0A5706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8526282"/>
              </p:ext>
            </p:extLst>
          </p:nvPr>
        </p:nvGraphicFramePr>
        <p:xfrm>
          <a:off x="569842" y="1286549"/>
          <a:ext cx="5420139" cy="23644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2539">
                  <a:extLst>
                    <a:ext uri="{9D8B030D-6E8A-4147-A177-3AD203B41FA5}">
                      <a16:colId xmlns:a16="http://schemas.microsoft.com/office/drawing/2014/main" val="3812802966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362808718"/>
                    </a:ext>
                  </a:extLst>
                </a:gridCol>
              </a:tblGrid>
              <a:tr h="498960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Título del programa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Visita al museo de </a:t>
                      </a:r>
                    </a:p>
                    <a:p>
                      <a:pPr algn="ctr"/>
                      <a:r>
                        <a:rPr lang="es-ES" sz="1200" b="1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Aprende en casa III</a:t>
                      </a:r>
                      <a:endParaRPr lang="es-MX" sz="1200" b="1" kern="1200" dirty="0">
                        <a:solidFill>
                          <a:schemeClr val="dk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5357374"/>
                  </a:ext>
                </a:extLst>
              </a:tr>
              <a:tr h="498960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 de formación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D8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0" i="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Artes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9954072"/>
                  </a:ext>
                </a:extLst>
              </a:tr>
              <a:tr h="733764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Aprendizaje esperado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b="0" i="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Reproduce esculturas y pinturas que haya observado.</a:t>
                      </a:r>
                      <a:endParaRPr lang="es-MX" sz="1100" b="0" i="0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4051965"/>
                  </a:ext>
                </a:extLst>
              </a:tr>
              <a:tr h="498960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Materiales que usaremos hoy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b="0" i="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Celular, </a:t>
                      </a:r>
                      <a:r>
                        <a:rPr lang="es-ES" sz="1100" b="0" i="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T</a:t>
                      </a:r>
                      <a:r>
                        <a:rPr lang="es-ES" sz="1100" b="0" i="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ablet o laptop para ir al museo virtual, </a:t>
                      </a:r>
                    </a:p>
                    <a:p>
                      <a:pPr algn="ctr"/>
                      <a:r>
                        <a:rPr lang="es-ES" sz="1100" b="0" i="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  <a:hlinkClick r:id="rId2"/>
                        </a:rPr>
                        <a:t>https://aprendeencasa.sep.gob.mx/site/museos</a:t>
                      </a:r>
                      <a:endParaRPr lang="es-ES" sz="1100" b="0" i="0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s-MX" sz="1100" b="0" i="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Cuaderno, colores, y plastilina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0583490"/>
                  </a:ext>
                </a:extLst>
              </a:tr>
            </a:tbl>
          </a:graphicData>
        </a:graphic>
      </p:graphicFrame>
      <p:graphicFrame>
        <p:nvGraphicFramePr>
          <p:cNvPr id="7" name="Tabla 3">
            <a:extLst>
              <a:ext uri="{FF2B5EF4-FFF2-40B4-BE49-F238E27FC236}">
                <a16:creationId xmlns:a16="http://schemas.microsoft.com/office/drawing/2014/main" id="{7DFA1273-E070-4E26-9F86-E496C82C03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0925826"/>
              </p:ext>
            </p:extLst>
          </p:nvPr>
        </p:nvGraphicFramePr>
        <p:xfrm>
          <a:off x="6202020" y="1079469"/>
          <a:ext cx="5367128" cy="56643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3310">
                  <a:extLst>
                    <a:ext uri="{9D8B030D-6E8A-4147-A177-3AD203B41FA5}">
                      <a16:colId xmlns:a16="http://schemas.microsoft.com/office/drawing/2014/main" val="1425609933"/>
                    </a:ext>
                  </a:extLst>
                </a:gridCol>
                <a:gridCol w="3687383">
                  <a:extLst>
                    <a:ext uri="{9D8B030D-6E8A-4147-A177-3AD203B41FA5}">
                      <a16:colId xmlns:a16="http://schemas.microsoft.com/office/drawing/2014/main" val="944212097"/>
                    </a:ext>
                  </a:extLst>
                </a:gridCol>
                <a:gridCol w="1126435">
                  <a:extLst>
                    <a:ext uri="{9D8B030D-6E8A-4147-A177-3AD203B41FA5}">
                      <a16:colId xmlns:a16="http://schemas.microsoft.com/office/drawing/2014/main" val="2578009245"/>
                    </a:ext>
                  </a:extLst>
                </a:gridCol>
              </a:tblGrid>
              <a:tr h="1808257">
                <a:tc>
                  <a:txBody>
                    <a:bodyPr/>
                    <a:lstStyle/>
                    <a:p>
                      <a:pPr algn="ctr"/>
                      <a:r>
                        <a:rPr lang="es-MX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Inicio</a:t>
                      </a:r>
                    </a:p>
                  </a:txBody>
                  <a:tcPr vert="vert27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s-MX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Actividad 1: </a:t>
                      </a:r>
                      <a:r>
                        <a:rPr lang="es-ES" sz="1600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Observar el programa de aprende en casa y mirar los videos que se muestran en la televisión. Finalizando cuestionar: ¿Sabes qué es un museo? ¿Te han llevado a un museo? ¿Qué podemos observar en uno? Grabar audio de sus respuestas.</a:t>
                      </a:r>
                    </a:p>
                    <a:p>
                      <a:r>
                        <a:rPr lang="es-ES" sz="1600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Mencionar que hoy iremos a un  </a:t>
                      </a:r>
                      <a:r>
                        <a:rPr lang="es-MX" sz="1600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museo virtual de: </a:t>
                      </a:r>
                      <a:r>
                        <a:rPr lang="es-MX" sz="1600" b="0" i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“Casa estudio Diego Rivera y Frida Kahlo”</a:t>
                      </a:r>
                      <a:endParaRPr lang="es-ES" sz="1600" b="1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8384295"/>
                  </a:ext>
                </a:extLst>
              </a:tr>
              <a:tr h="1808257">
                <a:tc>
                  <a:txBody>
                    <a:bodyPr/>
                    <a:lstStyle/>
                    <a:p>
                      <a:pPr algn="ctr"/>
                      <a:r>
                        <a:rPr lang="es-MX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Desarrollo</a:t>
                      </a:r>
                    </a:p>
                  </a:txBody>
                  <a:tcPr vert="vert27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D8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Actividad 2: </a:t>
                      </a:r>
                      <a:r>
                        <a:rPr lang="es-MX" sz="16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Observar lo que se encuentra en el museo y comentar que esculturas le agradan, finalizando escribir el nombre del museo en el cuaderno y dibujar la escultura que más le intereso.</a:t>
                      </a:r>
                      <a:endParaRPr lang="es-MX" sz="1600" b="0" i="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89535" marR="89535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600" b="0" i="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89535" marR="89535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320290"/>
                  </a:ext>
                </a:extLst>
              </a:tr>
              <a:tr h="1783486">
                <a:tc>
                  <a:txBody>
                    <a:bodyPr/>
                    <a:lstStyle/>
                    <a:p>
                      <a:pPr algn="ctr"/>
                      <a:r>
                        <a:rPr lang="es-MX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Cierre</a:t>
                      </a:r>
                    </a:p>
                  </a:txBody>
                  <a:tcPr vert="vert27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Actividad 3: </a:t>
                      </a:r>
                      <a:r>
                        <a:rPr lang="es-ES" sz="1600" b="0" i="0" kern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Realizar la escultura que más le intereso con plastilina, y comentar las razones por las que le agrado esa obra de arte.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ES" sz="1600" b="0" i="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5617994"/>
                  </a:ext>
                </a:extLst>
              </a:tr>
            </a:tbl>
          </a:graphicData>
        </a:graphic>
      </p:graphicFrame>
      <p:pic>
        <p:nvPicPr>
          <p:cNvPr id="11" name="Imagen 10">
            <a:extLst>
              <a:ext uri="{FF2B5EF4-FFF2-40B4-BE49-F238E27FC236}">
                <a16:creationId xmlns:a16="http://schemas.microsoft.com/office/drawing/2014/main" id="{EE25C317-BDF2-49AE-9AB1-600A7513E0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9640076" y="3118920"/>
            <a:ext cx="3450148" cy="4022917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FBD18263-265C-4E54-B2E3-DE2E07C523D5}"/>
              </a:ext>
            </a:extLst>
          </p:cNvPr>
          <p:cNvSpPr/>
          <p:nvPr/>
        </p:nvSpPr>
        <p:spPr>
          <a:xfrm>
            <a:off x="2589121" y="154011"/>
            <a:ext cx="702948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000" b="1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rgbClr val="E3D78F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Lunes 22 de marzo del 2021</a:t>
            </a:r>
          </a:p>
        </p:txBody>
      </p:sp>
    </p:spTree>
    <p:extLst>
      <p:ext uri="{BB962C8B-B14F-4D97-AF65-F5344CB8AC3E}">
        <p14:creationId xmlns:p14="http://schemas.microsoft.com/office/powerpoint/2010/main" val="21392198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a 14">
            <a:extLst>
              <a:ext uri="{FF2B5EF4-FFF2-40B4-BE49-F238E27FC236}">
                <a16:creationId xmlns:a16="http://schemas.microsoft.com/office/drawing/2014/main" id="{C07390B5-A9E5-4DE4-B015-2D1E0A5706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1030667"/>
              </p:ext>
            </p:extLst>
          </p:nvPr>
        </p:nvGraphicFramePr>
        <p:xfrm>
          <a:off x="569842" y="1302047"/>
          <a:ext cx="5420139" cy="22882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2539">
                  <a:extLst>
                    <a:ext uri="{9D8B030D-6E8A-4147-A177-3AD203B41FA5}">
                      <a16:colId xmlns:a16="http://schemas.microsoft.com/office/drawing/2014/main" val="3812802966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362808718"/>
                    </a:ext>
                  </a:extLst>
                </a:gridCol>
              </a:tblGrid>
              <a:tr h="498960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Título del programa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La primavera llegó</a:t>
                      </a:r>
                      <a:endParaRPr lang="es-MX" sz="1200" b="1" kern="1200" dirty="0">
                        <a:solidFill>
                          <a:schemeClr val="dk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5357374"/>
                  </a:ext>
                </a:extLst>
              </a:tr>
              <a:tr h="498960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 de formación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D8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Exploración y comprensión del mundo natural y social </a:t>
                      </a:r>
                      <a:endParaRPr lang="es-MX" sz="1100" b="0" kern="1200" dirty="0">
                        <a:solidFill>
                          <a:schemeClr val="dk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9954072"/>
                  </a:ext>
                </a:extLst>
              </a:tr>
              <a:tr h="733764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Aprendizaje esperado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Comunica sus hallazgos al observar seres vivos, fenómenos y elementos naturales, utilizando registros propios y recursos impresos.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4051965"/>
                  </a:ext>
                </a:extLst>
              </a:tr>
              <a:tr h="498960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Materiales que usaremos hoy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Hojas blancas, tijeras, plastilina, cuaderno y colores.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0583490"/>
                  </a:ext>
                </a:extLst>
              </a:tr>
            </a:tbl>
          </a:graphicData>
        </a:graphic>
      </p:graphicFrame>
      <p:graphicFrame>
        <p:nvGraphicFramePr>
          <p:cNvPr id="7" name="Tabla 3">
            <a:extLst>
              <a:ext uri="{FF2B5EF4-FFF2-40B4-BE49-F238E27FC236}">
                <a16:creationId xmlns:a16="http://schemas.microsoft.com/office/drawing/2014/main" id="{7DFA1273-E070-4E26-9F86-E496C82C03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0348673"/>
              </p:ext>
            </p:extLst>
          </p:nvPr>
        </p:nvGraphicFramePr>
        <p:xfrm>
          <a:off x="6202020" y="1079469"/>
          <a:ext cx="5367128" cy="563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3310">
                  <a:extLst>
                    <a:ext uri="{9D8B030D-6E8A-4147-A177-3AD203B41FA5}">
                      <a16:colId xmlns:a16="http://schemas.microsoft.com/office/drawing/2014/main" val="1425609933"/>
                    </a:ext>
                  </a:extLst>
                </a:gridCol>
                <a:gridCol w="3687383">
                  <a:extLst>
                    <a:ext uri="{9D8B030D-6E8A-4147-A177-3AD203B41FA5}">
                      <a16:colId xmlns:a16="http://schemas.microsoft.com/office/drawing/2014/main" val="944212097"/>
                    </a:ext>
                  </a:extLst>
                </a:gridCol>
                <a:gridCol w="1126435">
                  <a:extLst>
                    <a:ext uri="{9D8B030D-6E8A-4147-A177-3AD203B41FA5}">
                      <a16:colId xmlns:a16="http://schemas.microsoft.com/office/drawing/2014/main" val="2578009245"/>
                    </a:ext>
                  </a:extLst>
                </a:gridCol>
              </a:tblGrid>
              <a:tr h="1708971">
                <a:tc>
                  <a:txBody>
                    <a:bodyPr/>
                    <a:lstStyle/>
                    <a:p>
                      <a:pPr algn="ctr"/>
                      <a:r>
                        <a:rPr lang="es-MX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Inicio</a:t>
                      </a:r>
                    </a:p>
                  </a:txBody>
                  <a:tcPr vert="vert27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s-MX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Actividad 1: </a:t>
                      </a:r>
                      <a:r>
                        <a:rPr lang="es-ES" sz="1600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Observar el programa de aprende en casa y mirar los videos que se muestran en la televisión. Finalizando preguntar a su hijo o hija:  ¿Conoces los cambios que se ven en la primavera? ¿Sabes qué cambios existen? Indicar al alumno que escriba la oración: “</a:t>
                      </a:r>
                      <a:r>
                        <a:rPr lang="es-ES" sz="1600" b="0" i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Cambios en primavera” </a:t>
                      </a:r>
                      <a:r>
                        <a:rPr lang="es-ES" sz="1600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y dibuje los cambios que se ven.</a:t>
                      </a:r>
                      <a:endParaRPr lang="es-MX" sz="1600" b="0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8384295"/>
                  </a:ext>
                </a:extLst>
              </a:tr>
              <a:tr h="1834630">
                <a:tc>
                  <a:txBody>
                    <a:bodyPr/>
                    <a:lstStyle/>
                    <a:p>
                      <a:pPr algn="ctr"/>
                      <a:r>
                        <a:rPr lang="es-MX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Desarrollo</a:t>
                      </a:r>
                    </a:p>
                  </a:txBody>
                  <a:tcPr vert="vert27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D8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Actividad 2: </a:t>
                      </a:r>
                      <a:r>
                        <a:rPr lang="es-MX" sz="16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Informar que en la temporada de primavera por lo regular llueve mucho, cuestionar: ¿Por qué piensas que llueve? ¿Para qué nos sirve la lluvia? Indicar que dibuje una nube y se le irán mostrando tarjetas para que represente la cantidad de gotas de lluvia con plastilina.</a:t>
                      </a:r>
                      <a:endParaRPr lang="es-MX" sz="1600" b="0" i="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89535" marR="89535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600" b="0" i="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89535" marR="89535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320290"/>
                  </a:ext>
                </a:extLst>
              </a:tr>
              <a:tr h="1226187">
                <a:tc>
                  <a:txBody>
                    <a:bodyPr/>
                    <a:lstStyle/>
                    <a:p>
                      <a:pPr algn="ctr"/>
                      <a:r>
                        <a:rPr lang="es-MX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Cierre</a:t>
                      </a:r>
                    </a:p>
                  </a:txBody>
                  <a:tcPr vert="vert27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Actividad 3: </a:t>
                      </a:r>
                      <a:r>
                        <a:rPr lang="es-ES" sz="1600" b="0" i="0" kern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Dibujar en el cuaderno las gotas de lluvia que se nos indiquen, y recordar lo importante que es la lluvia en la primavera.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ES" sz="1600" b="0" i="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5617994"/>
                  </a:ext>
                </a:extLst>
              </a:tr>
            </a:tbl>
          </a:graphicData>
        </a:graphic>
      </p:graphicFrame>
      <p:sp>
        <p:nvSpPr>
          <p:cNvPr id="9" name="Rectángulo 8">
            <a:extLst>
              <a:ext uri="{FF2B5EF4-FFF2-40B4-BE49-F238E27FC236}">
                <a16:creationId xmlns:a16="http://schemas.microsoft.com/office/drawing/2014/main" id="{90A3CB29-C250-4B47-835C-F518AB3A4D83}"/>
              </a:ext>
            </a:extLst>
          </p:cNvPr>
          <p:cNvSpPr/>
          <p:nvPr/>
        </p:nvSpPr>
        <p:spPr>
          <a:xfrm>
            <a:off x="2451267" y="154011"/>
            <a:ext cx="730520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000" b="1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rgbClr val="E3D78F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Martes 23 de marzo del 2021</a:t>
            </a: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EE25C317-BDF2-49AE-9AB1-600A7513E0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9640076" y="3118920"/>
            <a:ext cx="3450148" cy="4022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8624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a 14">
            <a:extLst>
              <a:ext uri="{FF2B5EF4-FFF2-40B4-BE49-F238E27FC236}">
                <a16:creationId xmlns:a16="http://schemas.microsoft.com/office/drawing/2014/main" id="{C07390B5-A9E5-4DE4-B015-2D1E0A5706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4964682"/>
              </p:ext>
            </p:extLst>
          </p:nvPr>
        </p:nvGraphicFramePr>
        <p:xfrm>
          <a:off x="569842" y="1286549"/>
          <a:ext cx="5420139" cy="22882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2539">
                  <a:extLst>
                    <a:ext uri="{9D8B030D-6E8A-4147-A177-3AD203B41FA5}">
                      <a16:colId xmlns:a16="http://schemas.microsoft.com/office/drawing/2014/main" val="3812802966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362808718"/>
                    </a:ext>
                  </a:extLst>
                </a:gridCol>
              </a:tblGrid>
              <a:tr h="498960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Título del programa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b="1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Comunico y registro cantidades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5357374"/>
                  </a:ext>
                </a:extLst>
              </a:tr>
              <a:tr h="498960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 de formación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D8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Pensamiento matemático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9954072"/>
                  </a:ext>
                </a:extLst>
              </a:tr>
              <a:tr h="733764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Aprendizaje esperado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b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Comunica de manera oral y escrita los números del 1 al 10 en diversas situaciones y de diferentes maneras, incluida la convencional.</a:t>
                      </a:r>
                      <a:endParaRPr lang="es-MX" sz="1100" b="0" kern="1200" dirty="0">
                        <a:solidFill>
                          <a:schemeClr val="dk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4051965"/>
                  </a:ext>
                </a:extLst>
              </a:tr>
              <a:tr h="498960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Materiales que usaremos hoy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Imagen de los animales, tangram, cuaderno y colores.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0583490"/>
                  </a:ext>
                </a:extLst>
              </a:tr>
            </a:tbl>
          </a:graphicData>
        </a:graphic>
      </p:graphicFrame>
      <p:graphicFrame>
        <p:nvGraphicFramePr>
          <p:cNvPr id="7" name="Tabla 3">
            <a:extLst>
              <a:ext uri="{FF2B5EF4-FFF2-40B4-BE49-F238E27FC236}">
                <a16:creationId xmlns:a16="http://schemas.microsoft.com/office/drawing/2014/main" id="{7DFA1273-E070-4E26-9F86-E496C82C03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4275545"/>
              </p:ext>
            </p:extLst>
          </p:nvPr>
        </p:nvGraphicFramePr>
        <p:xfrm>
          <a:off x="6202020" y="1079469"/>
          <a:ext cx="5367128" cy="55372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3310">
                  <a:extLst>
                    <a:ext uri="{9D8B030D-6E8A-4147-A177-3AD203B41FA5}">
                      <a16:colId xmlns:a16="http://schemas.microsoft.com/office/drawing/2014/main" val="1425609933"/>
                    </a:ext>
                  </a:extLst>
                </a:gridCol>
                <a:gridCol w="3687383">
                  <a:extLst>
                    <a:ext uri="{9D8B030D-6E8A-4147-A177-3AD203B41FA5}">
                      <a16:colId xmlns:a16="http://schemas.microsoft.com/office/drawing/2014/main" val="944212097"/>
                    </a:ext>
                  </a:extLst>
                </a:gridCol>
                <a:gridCol w="1126435">
                  <a:extLst>
                    <a:ext uri="{9D8B030D-6E8A-4147-A177-3AD203B41FA5}">
                      <a16:colId xmlns:a16="http://schemas.microsoft.com/office/drawing/2014/main" val="2578009245"/>
                    </a:ext>
                  </a:extLst>
                </a:gridCol>
              </a:tblGrid>
              <a:tr h="1808257">
                <a:tc>
                  <a:txBody>
                    <a:bodyPr/>
                    <a:lstStyle/>
                    <a:p>
                      <a:pPr algn="ctr"/>
                      <a:r>
                        <a:rPr lang="es-MX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Inicio</a:t>
                      </a:r>
                    </a:p>
                  </a:txBody>
                  <a:tcPr vert="vert27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s-MX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Actividad 1: </a:t>
                      </a:r>
                      <a:r>
                        <a:rPr lang="es-ES" sz="1600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Observar el programa de aprende en casa y mirar los videos que se muestran en la televisión. Finalizando preguntar a su hijo o hija: ¿Recuerdas contar del 1 al 10? Indicar que mencione los números del 1 al 10 y los escribe en el cuaderno, sin ayudarle y después con ayuda, para comparar si le falto algún número o los hizo de manera correcta o errónea. </a:t>
                      </a:r>
                      <a:endParaRPr lang="es-MX" sz="1600" b="0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8384295"/>
                  </a:ext>
                </a:extLst>
              </a:tr>
              <a:tr h="1437308">
                <a:tc>
                  <a:txBody>
                    <a:bodyPr/>
                    <a:lstStyle/>
                    <a:p>
                      <a:pPr algn="ctr"/>
                      <a:r>
                        <a:rPr lang="es-MX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Desarrollo</a:t>
                      </a:r>
                    </a:p>
                  </a:txBody>
                  <a:tcPr vert="vert27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D8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Actividad 2: </a:t>
                      </a:r>
                      <a:r>
                        <a:rPr lang="es-MX" sz="16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Mencionar al alumno que tendrá que observar una imagen y contará los objetos según se le indique.</a:t>
                      </a:r>
                      <a:endParaRPr lang="es-MX" sz="1600" b="0" i="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89535" marR="89535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600" b="0" i="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89535" marR="89535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320290"/>
                  </a:ext>
                </a:extLst>
              </a:tr>
              <a:tr h="1783486">
                <a:tc>
                  <a:txBody>
                    <a:bodyPr/>
                    <a:lstStyle/>
                    <a:p>
                      <a:pPr algn="ctr"/>
                      <a:r>
                        <a:rPr lang="es-MX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Cierre</a:t>
                      </a:r>
                    </a:p>
                  </a:txBody>
                  <a:tcPr vert="vert27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Actividad 3: </a:t>
                      </a:r>
                      <a:r>
                        <a:rPr lang="es-ES" sz="1600" b="0" i="0" kern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Mencionar que realizaremos alunas figuras con el tangram, para después contar las piezas y registrar la cantidad de piezas que usamos en cada forma.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ES" sz="1600" b="0" i="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5617994"/>
                  </a:ext>
                </a:extLst>
              </a:tr>
            </a:tbl>
          </a:graphicData>
        </a:graphic>
      </p:graphicFrame>
      <p:sp>
        <p:nvSpPr>
          <p:cNvPr id="9" name="Rectángulo 8">
            <a:extLst>
              <a:ext uri="{FF2B5EF4-FFF2-40B4-BE49-F238E27FC236}">
                <a16:creationId xmlns:a16="http://schemas.microsoft.com/office/drawing/2014/main" id="{90A3CB29-C250-4B47-835C-F518AB3A4D83}"/>
              </a:ext>
            </a:extLst>
          </p:cNvPr>
          <p:cNvSpPr/>
          <p:nvPr/>
        </p:nvSpPr>
        <p:spPr>
          <a:xfrm>
            <a:off x="2451267" y="154011"/>
            <a:ext cx="730520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000" b="1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rgbClr val="E3D78F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Martes 23 de marzo del 2021</a:t>
            </a: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EE25C317-BDF2-49AE-9AB1-600A7513E0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9640076" y="3118920"/>
            <a:ext cx="3450148" cy="4022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24946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a 14">
            <a:extLst>
              <a:ext uri="{FF2B5EF4-FFF2-40B4-BE49-F238E27FC236}">
                <a16:creationId xmlns:a16="http://schemas.microsoft.com/office/drawing/2014/main" id="{C07390B5-A9E5-4DE4-B015-2D1E0A5706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7750637"/>
              </p:ext>
            </p:extLst>
          </p:nvPr>
        </p:nvGraphicFramePr>
        <p:xfrm>
          <a:off x="569842" y="1286549"/>
          <a:ext cx="5420139" cy="22882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2539">
                  <a:extLst>
                    <a:ext uri="{9D8B030D-6E8A-4147-A177-3AD203B41FA5}">
                      <a16:colId xmlns:a16="http://schemas.microsoft.com/office/drawing/2014/main" val="3812802966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362808718"/>
                    </a:ext>
                  </a:extLst>
                </a:gridCol>
              </a:tblGrid>
              <a:tr h="498960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Título del programa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¿Cómo es?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5357374"/>
                  </a:ext>
                </a:extLst>
              </a:tr>
              <a:tr h="498960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 de formación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D8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Lenguaje y Comunicación 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9954072"/>
                  </a:ext>
                </a:extLst>
              </a:tr>
              <a:tr h="733764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Aprendizaje esperado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b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Menciona características de objetos y personas que conoce y observa. </a:t>
                      </a:r>
                      <a:endParaRPr lang="es-MX" sz="1100" b="0" kern="1200" dirty="0">
                        <a:solidFill>
                          <a:schemeClr val="dk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4051965"/>
                  </a:ext>
                </a:extLst>
              </a:tr>
              <a:tr h="498960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Materiales que usaremos hoy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Imagen de una abeja y apicultor, cuaderno, colores, y lápiz. 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0583490"/>
                  </a:ext>
                </a:extLst>
              </a:tr>
            </a:tbl>
          </a:graphicData>
        </a:graphic>
      </p:graphicFrame>
      <p:graphicFrame>
        <p:nvGraphicFramePr>
          <p:cNvPr id="7" name="Tabla 3">
            <a:extLst>
              <a:ext uri="{FF2B5EF4-FFF2-40B4-BE49-F238E27FC236}">
                <a16:creationId xmlns:a16="http://schemas.microsoft.com/office/drawing/2014/main" id="{7DFA1273-E070-4E26-9F86-E496C82C03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9338598"/>
              </p:ext>
            </p:extLst>
          </p:nvPr>
        </p:nvGraphicFramePr>
        <p:xfrm>
          <a:off x="6202020" y="1079469"/>
          <a:ext cx="5367128" cy="563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3310">
                  <a:extLst>
                    <a:ext uri="{9D8B030D-6E8A-4147-A177-3AD203B41FA5}">
                      <a16:colId xmlns:a16="http://schemas.microsoft.com/office/drawing/2014/main" val="1425609933"/>
                    </a:ext>
                  </a:extLst>
                </a:gridCol>
                <a:gridCol w="3687383">
                  <a:extLst>
                    <a:ext uri="{9D8B030D-6E8A-4147-A177-3AD203B41FA5}">
                      <a16:colId xmlns:a16="http://schemas.microsoft.com/office/drawing/2014/main" val="944212097"/>
                    </a:ext>
                  </a:extLst>
                </a:gridCol>
                <a:gridCol w="1126435">
                  <a:extLst>
                    <a:ext uri="{9D8B030D-6E8A-4147-A177-3AD203B41FA5}">
                      <a16:colId xmlns:a16="http://schemas.microsoft.com/office/drawing/2014/main" val="2578009245"/>
                    </a:ext>
                  </a:extLst>
                </a:gridCol>
              </a:tblGrid>
              <a:tr h="1808257">
                <a:tc>
                  <a:txBody>
                    <a:bodyPr/>
                    <a:lstStyle/>
                    <a:p>
                      <a:pPr algn="ctr"/>
                      <a:r>
                        <a:rPr lang="es-MX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Inicio</a:t>
                      </a:r>
                    </a:p>
                  </a:txBody>
                  <a:tcPr vert="vert27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s-MX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Actividad 1: </a:t>
                      </a:r>
                      <a:r>
                        <a:rPr lang="es-ES" sz="1600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Observar el programa de aprende en casa y mirar los videos que se muestran en la televisión. Finalizando mostrar una imagen de una abeja y cuestionar: ¿Sabes para qué sirve una abeja? Indicar que escriba la palabra abeja y dibuje algunas características de la abeja.</a:t>
                      </a:r>
                      <a:endParaRPr lang="es-MX" sz="1600" b="0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8384295"/>
                  </a:ext>
                </a:extLst>
              </a:tr>
              <a:tr h="1808257">
                <a:tc>
                  <a:txBody>
                    <a:bodyPr/>
                    <a:lstStyle/>
                    <a:p>
                      <a:pPr algn="ctr"/>
                      <a:r>
                        <a:rPr lang="es-MX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Desarrollo</a:t>
                      </a:r>
                    </a:p>
                  </a:txBody>
                  <a:tcPr vert="vert27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D8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Actividad 2: </a:t>
                      </a:r>
                      <a:r>
                        <a:rPr lang="es-MX" sz="16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Cuestionar: ¿Sabes qué las personas que sacan miel de las abejas  se les llama apicultor? ¿Has visto alguno? Mostrar una imagen y pedir al alumno o alumna que mencione características de lo que observa. Grabar un audio de su respuesta.</a:t>
                      </a:r>
                      <a:endParaRPr lang="es-MX" sz="1600" b="0" i="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89535" marR="89535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600" b="0" i="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89535" marR="89535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320290"/>
                  </a:ext>
                </a:extLst>
              </a:tr>
              <a:tr h="1783486">
                <a:tc>
                  <a:txBody>
                    <a:bodyPr/>
                    <a:lstStyle/>
                    <a:p>
                      <a:pPr algn="ctr"/>
                      <a:r>
                        <a:rPr lang="es-MX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Cierre</a:t>
                      </a:r>
                    </a:p>
                  </a:txBody>
                  <a:tcPr vert="vert27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Actividad 3: </a:t>
                      </a:r>
                      <a:r>
                        <a:rPr lang="es-ES" sz="1600" b="0" i="0" kern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En el cuaderno indicar al alumno escribir el nombre del apicultor y dibujar algunos elementos que tiene, finalizando cuestionar al alumno para que servirán cada uno de esos elementos.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ES" sz="1600" b="0" i="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5617994"/>
                  </a:ext>
                </a:extLst>
              </a:tr>
            </a:tbl>
          </a:graphicData>
        </a:graphic>
      </p:graphicFrame>
      <p:sp>
        <p:nvSpPr>
          <p:cNvPr id="9" name="Rectángulo 8">
            <a:extLst>
              <a:ext uri="{FF2B5EF4-FFF2-40B4-BE49-F238E27FC236}">
                <a16:creationId xmlns:a16="http://schemas.microsoft.com/office/drawing/2014/main" id="{90A3CB29-C250-4B47-835C-F518AB3A4D83}"/>
              </a:ext>
            </a:extLst>
          </p:cNvPr>
          <p:cNvSpPr/>
          <p:nvPr/>
        </p:nvSpPr>
        <p:spPr>
          <a:xfrm>
            <a:off x="2008840" y="154011"/>
            <a:ext cx="819006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000" b="1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rgbClr val="E3D78F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Miércoles 24 de marzo del 2021</a:t>
            </a: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EE25C317-BDF2-49AE-9AB1-600A7513E0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9640076" y="3118920"/>
            <a:ext cx="3450148" cy="4022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92622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a 14">
            <a:extLst>
              <a:ext uri="{FF2B5EF4-FFF2-40B4-BE49-F238E27FC236}">
                <a16:creationId xmlns:a16="http://schemas.microsoft.com/office/drawing/2014/main" id="{C07390B5-A9E5-4DE4-B015-2D1E0A5706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864297"/>
              </p:ext>
            </p:extLst>
          </p:nvPr>
        </p:nvGraphicFramePr>
        <p:xfrm>
          <a:off x="569842" y="1286549"/>
          <a:ext cx="5420139" cy="22882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2539">
                  <a:extLst>
                    <a:ext uri="{9D8B030D-6E8A-4147-A177-3AD203B41FA5}">
                      <a16:colId xmlns:a16="http://schemas.microsoft.com/office/drawing/2014/main" val="3812802966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362808718"/>
                    </a:ext>
                  </a:extLst>
                </a:gridCol>
              </a:tblGrid>
              <a:tr h="498960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Título del programa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Ciudad con juegos y reglas</a:t>
                      </a:r>
                      <a:endParaRPr lang="es-MX" sz="1200" b="1" kern="1200" dirty="0">
                        <a:solidFill>
                          <a:schemeClr val="dk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5357374"/>
                  </a:ext>
                </a:extLst>
              </a:tr>
              <a:tr h="498960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 de formación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D8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Educación Física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9954072"/>
                  </a:ext>
                </a:extLst>
              </a:tr>
              <a:tr h="733764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Aprendizaje esperado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b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Reconoce formas de participación e interacción en juegos y actividades físicas a partir de normas básicas de convivencia.</a:t>
                      </a:r>
                      <a:endParaRPr lang="es-MX" sz="1100" b="0" kern="1200" dirty="0">
                        <a:solidFill>
                          <a:schemeClr val="dk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4051965"/>
                  </a:ext>
                </a:extLst>
              </a:tr>
              <a:tr h="498960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Materiales que usaremos hoy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Imagen para la actividad 3, cuaderno y colores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0583490"/>
                  </a:ext>
                </a:extLst>
              </a:tr>
            </a:tbl>
          </a:graphicData>
        </a:graphic>
      </p:graphicFrame>
      <p:graphicFrame>
        <p:nvGraphicFramePr>
          <p:cNvPr id="7" name="Tabla 3">
            <a:extLst>
              <a:ext uri="{FF2B5EF4-FFF2-40B4-BE49-F238E27FC236}">
                <a16:creationId xmlns:a16="http://schemas.microsoft.com/office/drawing/2014/main" id="{7DFA1273-E070-4E26-9F86-E496C82C03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2241283"/>
              </p:ext>
            </p:extLst>
          </p:nvPr>
        </p:nvGraphicFramePr>
        <p:xfrm>
          <a:off x="6202020" y="1079469"/>
          <a:ext cx="5367128" cy="55796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3310">
                  <a:extLst>
                    <a:ext uri="{9D8B030D-6E8A-4147-A177-3AD203B41FA5}">
                      <a16:colId xmlns:a16="http://schemas.microsoft.com/office/drawing/2014/main" val="1425609933"/>
                    </a:ext>
                  </a:extLst>
                </a:gridCol>
                <a:gridCol w="3687383">
                  <a:extLst>
                    <a:ext uri="{9D8B030D-6E8A-4147-A177-3AD203B41FA5}">
                      <a16:colId xmlns:a16="http://schemas.microsoft.com/office/drawing/2014/main" val="944212097"/>
                    </a:ext>
                  </a:extLst>
                </a:gridCol>
                <a:gridCol w="1126435">
                  <a:extLst>
                    <a:ext uri="{9D8B030D-6E8A-4147-A177-3AD203B41FA5}">
                      <a16:colId xmlns:a16="http://schemas.microsoft.com/office/drawing/2014/main" val="2578009245"/>
                    </a:ext>
                  </a:extLst>
                </a:gridCol>
              </a:tblGrid>
              <a:tr h="1808257">
                <a:tc>
                  <a:txBody>
                    <a:bodyPr/>
                    <a:lstStyle/>
                    <a:p>
                      <a:pPr algn="ctr"/>
                      <a:r>
                        <a:rPr lang="es-MX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Inicio</a:t>
                      </a:r>
                    </a:p>
                  </a:txBody>
                  <a:tcPr vert="vert27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s-MX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Actividad 1: </a:t>
                      </a:r>
                      <a:r>
                        <a:rPr lang="es-ES" sz="1600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Observar el programa de aprende en casa y mirar los videos que se muestran en la televisión. Finalizando comentar a su hijo o hija que así como existen reglas en casa para jugar, también en la ciudad existen reglas, cuestionar: ¿Qué reglas conoces para ir a jugar a un parque? Pedir que las dibuje.</a:t>
                      </a:r>
                      <a:endParaRPr lang="es-MX" sz="1600" b="0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8384295"/>
                  </a:ext>
                </a:extLst>
              </a:tr>
              <a:tr h="1434405">
                <a:tc>
                  <a:txBody>
                    <a:bodyPr/>
                    <a:lstStyle/>
                    <a:p>
                      <a:pPr algn="ctr"/>
                      <a:r>
                        <a:rPr lang="es-MX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Desarrollo</a:t>
                      </a:r>
                    </a:p>
                  </a:txBody>
                  <a:tcPr vert="vert27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D8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Actividad 2: </a:t>
                      </a:r>
                      <a:r>
                        <a:rPr lang="es-MX" sz="16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Cuestionar: ¿Las reglas se cambian? ¿Qué cambios de reglas pondrías para ir a jugar a un parque? Indicar al alumno que las dibuje.</a:t>
                      </a:r>
                      <a:endParaRPr lang="es-MX" sz="1600" b="0" i="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89535" marR="89535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600" b="0" i="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89535" marR="89535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320290"/>
                  </a:ext>
                </a:extLst>
              </a:tr>
              <a:tr h="1783486">
                <a:tc>
                  <a:txBody>
                    <a:bodyPr/>
                    <a:lstStyle/>
                    <a:p>
                      <a:pPr algn="ctr"/>
                      <a:r>
                        <a:rPr lang="es-MX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Cierre</a:t>
                      </a:r>
                    </a:p>
                  </a:txBody>
                  <a:tcPr vert="vert27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Actividad 3: </a:t>
                      </a:r>
                      <a:r>
                        <a:rPr lang="es-ES" sz="1600" b="0" i="0" kern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Informar que actualmente los niños tienen que tener muchos cambios para salir a jugar, mostrar una imagen y cuestionar: ¿Qué observas? ¿Por qué estará cerrado el parque? ¿Cuándo estaría bien ir? Grabar audio de sus respuestas.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ES" sz="1600" b="0" i="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5617994"/>
                  </a:ext>
                </a:extLst>
              </a:tr>
            </a:tbl>
          </a:graphicData>
        </a:graphic>
      </p:graphicFrame>
      <p:sp>
        <p:nvSpPr>
          <p:cNvPr id="9" name="Rectángulo 8">
            <a:extLst>
              <a:ext uri="{FF2B5EF4-FFF2-40B4-BE49-F238E27FC236}">
                <a16:creationId xmlns:a16="http://schemas.microsoft.com/office/drawing/2014/main" id="{90A3CB29-C250-4B47-835C-F518AB3A4D83}"/>
              </a:ext>
            </a:extLst>
          </p:cNvPr>
          <p:cNvSpPr/>
          <p:nvPr/>
        </p:nvSpPr>
        <p:spPr>
          <a:xfrm>
            <a:off x="2008840" y="154011"/>
            <a:ext cx="819006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000" b="1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rgbClr val="E3D78F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Miércoles 24 de marzo del 2021</a:t>
            </a: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EE25C317-BDF2-49AE-9AB1-600A7513E0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9640076" y="3118920"/>
            <a:ext cx="3450148" cy="4022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49245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a 14">
            <a:extLst>
              <a:ext uri="{FF2B5EF4-FFF2-40B4-BE49-F238E27FC236}">
                <a16:creationId xmlns:a16="http://schemas.microsoft.com/office/drawing/2014/main" id="{C07390B5-A9E5-4DE4-B015-2D1E0A5706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1003985"/>
              </p:ext>
            </p:extLst>
          </p:nvPr>
        </p:nvGraphicFramePr>
        <p:xfrm>
          <a:off x="569842" y="1286549"/>
          <a:ext cx="5420139" cy="22882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2539">
                  <a:extLst>
                    <a:ext uri="{9D8B030D-6E8A-4147-A177-3AD203B41FA5}">
                      <a16:colId xmlns:a16="http://schemas.microsoft.com/office/drawing/2014/main" val="3812802966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362808718"/>
                    </a:ext>
                  </a:extLst>
                </a:gridCol>
              </a:tblGrid>
              <a:tr h="498960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Título del programa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¿Para qué me alcanza?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5357374"/>
                  </a:ext>
                </a:extLst>
              </a:tr>
              <a:tr h="498960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 de formación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D8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Pensamiento Matemático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9954072"/>
                  </a:ext>
                </a:extLst>
              </a:tr>
              <a:tr h="733764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Aprendizaje esperado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b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Identifica algunas relaciones de equivalencia entre monedas de $1, $2, $5 y $10 en situaciones reales o ficticias de compra y venta. </a:t>
                      </a:r>
                      <a:endParaRPr lang="es-MX" sz="1100" b="0" kern="1200" dirty="0">
                        <a:solidFill>
                          <a:schemeClr val="dk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4051965"/>
                  </a:ext>
                </a:extLst>
              </a:tr>
              <a:tr h="498960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Materiales que usaremos hoy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Monedas de un peso, cuaderno y colores 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0583490"/>
                  </a:ext>
                </a:extLst>
              </a:tr>
            </a:tbl>
          </a:graphicData>
        </a:graphic>
      </p:graphicFrame>
      <p:graphicFrame>
        <p:nvGraphicFramePr>
          <p:cNvPr id="7" name="Tabla 3">
            <a:extLst>
              <a:ext uri="{FF2B5EF4-FFF2-40B4-BE49-F238E27FC236}">
                <a16:creationId xmlns:a16="http://schemas.microsoft.com/office/drawing/2014/main" id="{7DFA1273-E070-4E26-9F86-E496C82C03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1535862"/>
              </p:ext>
            </p:extLst>
          </p:nvPr>
        </p:nvGraphicFramePr>
        <p:xfrm>
          <a:off x="6202020" y="1079469"/>
          <a:ext cx="5367128" cy="56643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3310">
                  <a:extLst>
                    <a:ext uri="{9D8B030D-6E8A-4147-A177-3AD203B41FA5}">
                      <a16:colId xmlns:a16="http://schemas.microsoft.com/office/drawing/2014/main" val="1425609933"/>
                    </a:ext>
                  </a:extLst>
                </a:gridCol>
                <a:gridCol w="3687383">
                  <a:extLst>
                    <a:ext uri="{9D8B030D-6E8A-4147-A177-3AD203B41FA5}">
                      <a16:colId xmlns:a16="http://schemas.microsoft.com/office/drawing/2014/main" val="944212097"/>
                    </a:ext>
                  </a:extLst>
                </a:gridCol>
                <a:gridCol w="1126435">
                  <a:extLst>
                    <a:ext uri="{9D8B030D-6E8A-4147-A177-3AD203B41FA5}">
                      <a16:colId xmlns:a16="http://schemas.microsoft.com/office/drawing/2014/main" val="2578009245"/>
                    </a:ext>
                  </a:extLst>
                </a:gridCol>
              </a:tblGrid>
              <a:tr h="1808257">
                <a:tc>
                  <a:txBody>
                    <a:bodyPr/>
                    <a:lstStyle/>
                    <a:p>
                      <a:pPr algn="ctr"/>
                      <a:r>
                        <a:rPr lang="es-MX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Inicio</a:t>
                      </a:r>
                    </a:p>
                  </a:txBody>
                  <a:tcPr vert="vert27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Actividad 1: </a:t>
                      </a:r>
                      <a:r>
                        <a:rPr lang="es-ES" sz="1600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Observar el programa de aprende en casa y mirar los videos que se muestran en la televisión. Finalizando preguntar a su hijo o hija: ¿Alguna vez las monedas de un peso?</a:t>
                      </a:r>
                    </a:p>
                    <a:p>
                      <a:pPr algn="l"/>
                      <a:r>
                        <a:rPr lang="es-ES" sz="1600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Indicar que seleccione la cantidad de monedas de un peso según su edad y su primer nombre.</a:t>
                      </a:r>
                      <a:endParaRPr lang="es-MX" sz="1600" b="0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8384295"/>
                  </a:ext>
                </a:extLst>
              </a:tr>
              <a:tr h="1808257">
                <a:tc>
                  <a:txBody>
                    <a:bodyPr/>
                    <a:lstStyle/>
                    <a:p>
                      <a:pPr algn="ctr"/>
                      <a:r>
                        <a:rPr lang="es-MX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Desarrollo</a:t>
                      </a:r>
                    </a:p>
                  </a:txBody>
                  <a:tcPr vert="vert27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D8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Actividad 2: </a:t>
                      </a:r>
                      <a:r>
                        <a:rPr lang="es-MX" sz="16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Dibujar algunos objetos al alumno y ponerle precio, finalizando indicar al alumno que representa la cantidad dibujando monedas de $1 </a:t>
                      </a:r>
                      <a:endParaRPr lang="es-MX" sz="1600" b="0" i="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89535" marR="89535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600" b="0" i="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89535" marR="89535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320290"/>
                  </a:ext>
                </a:extLst>
              </a:tr>
              <a:tr h="1783486">
                <a:tc>
                  <a:txBody>
                    <a:bodyPr/>
                    <a:lstStyle/>
                    <a:p>
                      <a:pPr algn="ctr"/>
                      <a:r>
                        <a:rPr lang="es-MX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Cierre</a:t>
                      </a:r>
                    </a:p>
                  </a:txBody>
                  <a:tcPr vert="vert27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Actividad 3: </a:t>
                      </a:r>
                      <a:r>
                        <a:rPr lang="es-ES" sz="1600" b="0" i="0" kern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Cuestionar: </a:t>
                      </a:r>
                      <a:r>
                        <a:rPr lang="es-MX" sz="16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¿Para qué objetos te alcanza con las monedas de un peso que tienes de la actividad 1?, indicar que dibuje los objetos que piensa que le alcanza. </a:t>
                      </a:r>
                      <a:endParaRPr lang="es-ES" sz="1600" b="0" i="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ES" sz="1600" b="0" i="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5617994"/>
                  </a:ext>
                </a:extLst>
              </a:tr>
            </a:tbl>
          </a:graphicData>
        </a:graphic>
      </p:graphicFrame>
      <p:sp>
        <p:nvSpPr>
          <p:cNvPr id="9" name="Rectángulo 8">
            <a:extLst>
              <a:ext uri="{FF2B5EF4-FFF2-40B4-BE49-F238E27FC236}">
                <a16:creationId xmlns:a16="http://schemas.microsoft.com/office/drawing/2014/main" id="{90A3CB29-C250-4B47-835C-F518AB3A4D83}"/>
              </a:ext>
            </a:extLst>
          </p:cNvPr>
          <p:cNvSpPr/>
          <p:nvPr/>
        </p:nvSpPr>
        <p:spPr>
          <a:xfrm>
            <a:off x="2424819" y="154011"/>
            <a:ext cx="735810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000" b="1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rgbClr val="E3D78F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Jueves 25 de marzo del 2021</a:t>
            </a: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EE25C317-BDF2-49AE-9AB1-600A7513E0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9640076" y="3118920"/>
            <a:ext cx="3450148" cy="4022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06436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a 14">
            <a:extLst>
              <a:ext uri="{FF2B5EF4-FFF2-40B4-BE49-F238E27FC236}">
                <a16:creationId xmlns:a16="http://schemas.microsoft.com/office/drawing/2014/main" id="{C07390B5-A9E5-4DE4-B015-2D1E0A5706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8966204"/>
              </p:ext>
            </p:extLst>
          </p:nvPr>
        </p:nvGraphicFramePr>
        <p:xfrm>
          <a:off x="569842" y="1286549"/>
          <a:ext cx="5420139" cy="22882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2539">
                  <a:extLst>
                    <a:ext uri="{9D8B030D-6E8A-4147-A177-3AD203B41FA5}">
                      <a16:colId xmlns:a16="http://schemas.microsoft.com/office/drawing/2014/main" val="3812802966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362808718"/>
                    </a:ext>
                  </a:extLst>
                </a:gridCol>
              </a:tblGrid>
              <a:tr h="498960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Título del programa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Canciones, trabalenguas </a:t>
                      </a:r>
                    </a:p>
                    <a:p>
                      <a:pPr algn="ctr"/>
                      <a:r>
                        <a:rPr lang="es-ES" sz="1200" b="1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y retahílas</a:t>
                      </a:r>
                      <a:endParaRPr lang="es-MX" sz="1200" b="1" kern="1200" dirty="0">
                        <a:solidFill>
                          <a:schemeClr val="dk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5357374"/>
                  </a:ext>
                </a:extLst>
              </a:tr>
              <a:tr h="498960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 de formación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D8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Lenguaje y Comunicación 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9954072"/>
                  </a:ext>
                </a:extLst>
              </a:tr>
              <a:tr h="733764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Aprendizaje esperado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b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Dice rimas, canciones, trabalenguas, adivinanzas y otros juegos del lenguaje.</a:t>
                      </a:r>
                      <a:endParaRPr lang="es-MX" sz="1100" b="0" kern="1200" dirty="0">
                        <a:solidFill>
                          <a:schemeClr val="dk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4051965"/>
                  </a:ext>
                </a:extLst>
              </a:tr>
              <a:tr h="498960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Materiales que usaremos hoy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Cuaderno, colores y video: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>
                          <a:hlinkClick r:id="rId2"/>
                        </a:rPr>
                        <a:t>https://www.youtube.com/watch?v=tN-6seOZioU&amp;t=82s</a:t>
                      </a:r>
                      <a:endParaRPr lang="es-MX" sz="11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0583490"/>
                  </a:ext>
                </a:extLst>
              </a:tr>
            </a:tbl>
          </a:graphicData>
        </a:graphic>
      </p:graphicFrame>
      <p:graphicFrame>
        <p:nvGraphicFramePr>
          <p:cNvPr id="7" name="Tabla 3">
            <a:extLst>
              <a:ext uri="{FF2B5EF4-FFF2-40B4-BE49-F238E27FC236}">
                <a16:creationId xmlns:a16="http://schemas.microsoft.com/office/drawing/2014/main" id="{7DFA1273-E070-4E26-9F86-E496C82C03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5672010"/>
              </p:ext>
            </p:extLst>
          </p:nvPr>
        </p:nvGraphicFramePr>
        <p:xfrm>
          <a:off x="6202020" y="1079469"/>
          <a:ext cx="5367128" cy="540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3310">
                  <a:extLst>
                    <a:ext uri="{9D8B030D-6E8A-4147-A177-3AD203B41FA5}">
                      <a16:colId xmlns:a16="http://schemas.microsoft.com/office/drawing/2014/main" val="1425609933"/>
                    </a:ext>
                  </a:extLst>
                </a:gridCol>
                <a:gridCol w="3687383">
                  <a:extLst>
                    <a:ext uri="{9D8B030D-6E8A-4147-A177-3AD203B41FA5}">
                      <a16:colId xmlns:a16="http://schemas.microsoft.com/office/drawing/2014/main" val="944212097"/>
                    </a:ext>
                  </a:extLst>
                </a:gridCol>
                <a:gridCol w="1126435">
                  <a:extLst>
                    <a:ext uri="{9D8B030D-6E8A-4147-A177-3AD203B41FA5}">
                      <a16:colId xmlns:a16="http://schemas.microsoft.com/office/drawing/2014/main" val="2578009245"/>
                    </a:ext>
                  </a:extLst>
                </a:gridCol>
              </a:tblGrid>
              <a:tr h="1808257">
                <a:tc>
                  <a:txBody>
                    <a:bodyPr/>
                    <a:lstStyle/>
                    <a:p>
                      <a:pPr algn="ctr"/>
                      <a:r>
                        <a:rPr lang="es-MX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Inicio</a:t>
                      </a:r>
                    </a:p>
                  </a:txBody>
                  <a:tcPr vert="vert27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s-MX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Actividad 1: </a:t>
                      </a:r>
                      <a:r>
                        <a:rPr lang="es-ES" sz="1600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Observar el programa de aprende en casa y mirar los videos que se muestran en la televisión. Finalizando preguntar a su hijo o hija: ¿Recuerdas alguna de las canciones que se mostraron en la programación? Grabar audio de su respuesta.</a:t>
                      </a:r>
                      <a:endParaRPr lang="es-MX" sz="1600" b="0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8384295"/>
                  </a:ext>
                </a:extLst>
              </a:tr>
              <a:tr h="1808257">
                <a:tc>
                  <a:txBody>
                    <a:bodyPr/>
                    <a:lstStyle/>
                    <a:p>
                      <a:pPr algn="ctr"/>
                      <a:r>
                        <a:rPr lang="es-MX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Desarrollo</a:t>
                      </a:r>
                    </a:p>
                  </a:txBody>
                  <a:tcPr vert="vert27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D8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Actividad 2: </a:t>
                      </a:r>
                      <a:r>
                        <a:rPr lang="es-MX" sz="16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Observar el video en </a:t>
                      </a:r>
                      <a:r>
                        <a:rPr lang="es-MX" sz="1600" b="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youtube</a:t>
                      </a:r>
                      <a:r>
                        <a:rPr lang="es-MX" sz="16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: “</a:t>
                      </a:r>
                      <a:r>
                        <a:rPr lang="es-MX" sz="1600" b="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Retahilas</a:t>
                      </a:r>
                      <a:r>
                        <a:rPr lang="es-MX" sz="16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infantiles” y pedir al alumno que seleccione la que más le agrado para tratar de aprenderla y mencionarla. Grabar un audio de su respuesta.</a:t>
                      </a:r>
                      <a:endParaRPr lang="es-MX" sz="1600" b="0" i="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89535" marR="89535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600" b="0" i="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89535" marR="89535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320290"/>
                  </a:ext>
                </a:extLst>
              </a:tr>
              <a:tr h="1783486">
                <a:tc>
                  <a:txBody>
                    <a:bodyPr/>
                    <a:lstStyle/>
                    <a:p>
                      <a:pPr algn="ctr"/>
                      <a:r>
                        <a:rPr lang="es-MX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Cierre</a:t>
                      </a:r>
                    </a:p>
                  </a:txBody>
                  <a:tcPr vert="vert27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Actividad 3: </a:t>
                      </a:r>
                      <a:r>
                        <a:rPr lang="es-ES" sz="1600" b="0" i="0" kern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Aprender una retahíla de las vocales, indicar al alumno que primero la escriba en el cuaderno y después tratar de practicarla cantando. Grabar audio de sus respuesta.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ES" sz="1600" b="0" i="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5617994"/>
                  </a:ext>
                </a:extLst>
              </a:tr>
            </a:tbl>
          </a:graphicData>
        </a:graphic>
      </p:graphicFrame>
      <p:sp>
        <p:nvSpPr>
          <p:cNvPr id="9" name="Rectángulo 8">
            <a:extLst>
              <a:ext uri="{FF2B5EF4-FFF2-40B4-BE49-F238E27FC236}">
                <a16:creationId xmlns:a16="http://schemas.microsoft.com/office/drawing/2014/main" id="{90A3CB29-C250-4B47-835C-F518AB3A4D83}"/>
              </a:ext>
            </a:extLst>
          </p:cNvPr>
          <p:cNvSpPr/>
          <p:nvPr/>
        </p:nvSpPr>
        <p:spPr>
          <a:xfrm>
            <a:off x="2424819" y="154011"/>
            <a:ext cx="735810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000" b="1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rgbClr val="E3D78F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Jueves 25 de marzo del 2021</a:t>
            </a: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EE25C317-BDF2-49AE-9AB1-600A7513E0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9640076" y="3118920"/>
            <a:ext cx="3450148" cy="4022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7844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a 14">
            <a:extLst>
              <a:ext uri="{FF2B5EF4-FFF2-40B4-BE49-F238E27FC236}">
                <a16:creationId xmlns:a16="http://schemas.microsoft.com/office/drawing/2014/main" id="{C07390B5-A9E5-4DE4-B015-2D1E0A5706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1820032"/>
              </p:ext>
            </p:extLst>
          </p:nvPr>
        </p:nvGraphicFramePr>
        <p:xfrm>
          <a:off x="569842" y="1286549"/>
          <a:ext cx="5420139" cy="22882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2539">
                  <a:extLst>
                    <a:ext uri="{9D8B030D-6E8A-4147-A177-3AD203B41FA5}">
                      <a16:colId xmlns:a16="http://schemas.microsoft.com/office/drawing/2014/main" val="3812802966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362808718"/>
                    </a:ext>
                  </a:extLst>
                </a:gridCol>
              </a:tblGrid>
              <a:tr h="498960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Título del programa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Costumbres familiares</a:t>
                      </a:r>
                      <a:endParaRPr lang="es-MX" sz="1200" b="1" kern="1200" dirty="0">
                        <a:solidFill>
                          <a:schemeClr val="dk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5357374"/>
                  </a:ext>
                </a:extLst>
              </a:tr>
              <a:tr h="498960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Campo de formación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D8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Exploración y Comprensión del Mundo Natural y Social </a:t>
                      </a:r>
                      <a:endParaRPr lang="es-MX" sz="1100" b="0" kern="1200" dirty="0">
                        <a:solidFill>
                          <a:schemeClr val="dk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9954072"/>
                  </a:ext>
                </a:extLst>
              </a:tr>
              <a:tr h="733764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Aprendizaje esperado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b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Reconoce y valora costumbres y tradiciones que se manifiestan en los grupos sociales a los que pertenece.</a:t>
                      </a:r>
                      <a:endParaRPr lang="es-MX" sz="1100" b="0" kern="1200" dirty="0">
                        <a:solidFill>
                          <a:schemeClr val="dk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4051965"/>
                  </a:ext>
                </a:extLst>
              </a:tr>
              <a:tr h="498960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Materiales que usaremos hoy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Cuaderno y colores.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0583490"/>
                  </a:ext>
                </a:extLst>
              </a:tr>
            </a:tbl>
          </a:graphicData>
        </a:graphic>
      </p:graphicFrame>
      <p:graphicFrame>
        <p:nvGraphicFramePr>
          <p:cNvPr id="7" name="Tabla 3">
            <a:extLst>
              <a:ext uri="{FF2B5EF4-FFF2-40B4-BE49-F238E27FC236}">
                <a16:creationId xmlns:a16="http://schemas.microsoft.com/office/drawing/2014/main" id="{7DFA1273-E070-4E26-9F86-E496C82C03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6846485"/>
              </p:ext>
            </p:extLst>
          </p:nvPr>
        </p:nvGraphicFramePr>
        <p:xfrm>
          <a:off x="6202020" y="1079469"/>
          <a:ext cx="5367128" cy="56619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3310">
                  <a:extLst>
                    <a:ext uri="{9D8B030D-6E8A-4147-A177-3AD203B41FA5}">
                      <a16:colId xmlns:a16="http://schemas.microsoft.com/office/drawing/2014/main" val="1425609933"/>
                    </a:ext>
                  </a:extLst>
                </a:gridCol>
                <a:gridCol w="3687383">
                  <a:extLst>
                    <a:ext uri="{9D8B030D-6E8A-4147-A177-3AD203B41FA5}">
                      <a16:colId xmlns:a16="http://schemas.microsoft.com/office/drawing/2014/main" val="944212097"/>
                    </a:ext>
                  </a:extLst>
                </a:gridCol>
                <a:gridCol w="1126435">
                  <a:extLst>
                    <a:ext uri="{9D8B030D-6E8A-4147-A177-3AD203B41FA5}">
                      <a16:colId xmlns:a16="http://schemas.microsoft.com/office/drawing/2014/main" val="2578009245"/>
                    </a:ext>
                  </a:extLst>
                </a:gridCol>
              </a:tblGrid>
              <a:tr h="2088747">
                <a:tc>
                  <a:txBody>
                    <a:bodyPr/>
                    <a:lstStyle/>
                    <a:p>
                      <a:pPr algn="ctr"/>
                      <a:r>
                        <a:rPr lang="es-MX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Inicio</a:t>
                      </a:r>
                    </a:p>
                  </a:txBody>
                  <a:tcPr vert="vert27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s-MX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Actividad 1: </a:t>
                      </a:r>
                      <a:r>
                        <a:rPr lang="es-ES" sz="1600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Observar el programa de aprende en casa y mirar los videos que se muestran en la televisión. Finalizando comentar a su hijo que mañana inician las vacaciones, cuestionar: ¿Qué son vacaciones? ¿Para qué nos sirven las vacaciones? ¿Qué hacemos en familia en vacaciones? Grabar un audio de sus respuesta.</a:t>
                      </a:r>
                      <a:endParaRPr lang="es-MX" sz="1600" b="0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8384295"/>
                  </a:ext>
                </a:extLst>
              </a:tr>
              <a:tr h="1566560">
                <a:tc>
                  <a:txBody>
                    <a:bodyPr/>
                    <a:lstStyle/>
                    <a:p>
                      <a:pPr algn="ctr"/>
                      <a:r>
                        <a:rPr lang="es-MX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Desarrollo</a:t>
                      </a:r>
                    </a:p>
                  </a:txBody>
                  <a:tcPr vert="vert27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D8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Actividad 2: </a:t>
                      </a:r>
                      <a:r>
                        <a:rPr lang="es-MX" sz="16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Indicar al alumno que escriba la oración: “Costumbres familiares” y dibuje como son por lo regular sus vacaciones de pascua o semana santa, que es lo que hacen en familia.</a:t>
                      </a:r>
                      <a:endParaRPr lang="es-MX" sz="1600" b="0" i="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89535" marR="89535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600" b="0" i="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89535" marR="89535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320290"/>
                  </a:ext>
                </a:extLst>
              </a:tr>
              <a:tr h="1608151">
                <a:tc>
                  <a:txBody>
                    <a:bodyPr/>
                    <a:lstStyle/>
                    <a:p>
                      <a:pPr algn="ctr"/>
                      <a:r>
                        <a:rPr lang="es-MX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Cierre</a:t>
                      </a:r>
                    </a:p>
                  </a:txBody>
                  <a:tcPr vert="vert27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Actividad 3: </a:t>
                      </a:r>
                      <a:r>
                        <a:rPr lang="es-MX" sz="1600" b="0" i="0" kern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Mencionar</a:t>
                      </a:r>
                      <a:r>
                        <a:rPr lang="es-ES" sz="1600" b="0" i="0" kern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al alumno que dibuje su lugar favorito para vacacionar, y cuestionar: ¿Por qué te gusta ahí? ¿Qué se acostumbra a realizar en familia en ese lugar? 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ES" sz="1600" b="0" i="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5617994"/>
                  </a:ext>
                </a:extLst>
              </a:tr>
            </a:tbl>
          </a:graphicData>
        </a:graphic>
      </p:graphicFrame>
      <p:sp>
        <p:nvSpPr>
          <p:cNvPr id="9" name="Rectángulo 8">
            <a:extLst>
              <a:ext uri="{FF2B5EF4-FFF2-40B4-BE49-F238E27FC236}">
                <a16:creationId xmlns:a16="http://schemas.microsoft.com/office/drawing/2014/main" id="{90A3CB29-C250-4B47-835C-F518AB3A4D83}"/>
              </a:ext>
            </a:extLst>
          </p:cNvPr>
          <p:cNvSpPr/>
          <p:nvPr/>
        </p:nvSpPr>
        <p:spPr>
          <a:xfrm>
            <a:off x="1568015" y="154011"/>
            <a:ext cx="907171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000" b="1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rgbClr val="E3D78F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Viernes 26 de marzo enero del 2021</a:t>
            </a: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EE25C317-BDF2-49AE-9AB1-600A7513E0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9640076" y="3118920"/>
            <a:ext cx="3450148" cy="4022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258118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628</TotalTime>
  <Words>1978</Words>
  <Application>Microsoft Office PowerPoint</Application>
  <PresentationFormat>Panorámica</PresentationFormat>
  <Paragraphs>162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Rossy Del Angel Chavira</dc:creator>
  <cp:lastModifiedBy>DANIELA ELIZABETH LUNA RANGEL</cp:lastModifiedBy>
  <cp:revision>28</cp:revision>
  <dcterms:created xsi:type="dcterms:W3CDTF">2020-09-08T22:22:41Z</dcterms:created>
  <dcterms:modified xsi:type="dcterms:W3CDTF">2021-03-20T01:55:47Z</dcterms:modified>
</cp:coreProperties>
</file>