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32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78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13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39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523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8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9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576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27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97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05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9169F-9945-4BC3-8087-4B28D0BCAB48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52FF7-162B-41F8-B0FE-0AAFCCD55D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794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La canción de los animales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en donde se realizado una composición de una canción sobre un animal y se les pidió que en casa realizaran una en donde incluyeran datos relevantes de es animal, como comida, lugar donde vive, color etc.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16 </a:t>
            </a:r>
            <a:r>
              <a:rPr lang="es-MX" dirty="0">
                <a:latin typeface="Berlin Sans FB" panose="020E0602020502020306" pitchFamily="34" charset="0"/>
              </a:rPr>
              <a:t>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58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2021-03-16T22:54:29Z</dcterms:created>
  <dcterms:modified xsi:type="dcterms:W3CDTF">2021-03-16T23:05:19Z</dcterms:modified>
</cp:coreProperties>
</file>