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64" y="23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791C1-13DF-407F-AE97-E61004EEED83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1464-88F3-4515-B0AA-EA95A97CFE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6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1DD5-2D22-4CE9-8E10-08F84766DF0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28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40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38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66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81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42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93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79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8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79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98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27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60BE-E78B-4BED-ABEF-11186974B785}" type="datetimeFigureOut">
              <a:rPr lang="es-ES" smtClean="0"/>
              <a:t>16/03/2021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83FF-6875-45C6-A4FC-F0DBE1727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309" y="4433455"/>
            <a:ext cx="338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entury Gothic" panose="020B0502020202020204" pitchFamily="34" charset="0"/>
              </a:rPr>
              <a:t>Practicante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36812" y="197610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spc="300" dirty="0" smtClean="0">
                <a:solidFill>
                  <a:schemeClr val="accent4"/>
                </a:solidFill>
                <a:latin typeface="Lucida Handwriting" pitchFamily="66" charset="0"/>
              </a:rPr>
              <a:t>Octavo Semestre </a:t>
            </a:r>
            <a:endParaRPr lang="es-ES" sz="2000" b="1" spc="300" dirty="0">
              <a:solidFill>
                <a:schemeClr val="accent4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4703" y="21528"/>
            <a:ext cx="5440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chemeClr val="accent6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r</a:t>
            </a:r>
            <a:r>
              <a:rPr lang="es-MX" sz="3200" b="1" dirty="0" smtClean="0">
                <a:solidFill>
                  <a:schemeClr val="accent4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o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FFC000"/>
                </a:solidFill>
                <a:latin typeface="Lucida Handwriting" pitchFamily="66" charset="0"/>
              </a:rPr>
              <a:t>e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66CCFF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996633"/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u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m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Lucida Handwriting" pitchFamily="66" charset="0"/>
              </a:rPr>
              <a:t>n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a</a:t>
            </a:r>
            <a:endParaRPr lang="es-MX" sz="3200" b="1" dirty="0">
              <a:solidFill>
                <a:schemeClr val="accent2"/>
              </a:solidFill>
              <a:latin typeface="Lucida Handwriting" pitchFamily="66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-9288" y="606303"/>
            <a:ext cx="6857999" cy="848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584775"/>
            <a:ext cx="41563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J.N. María L. Pérez de Arreola</a:t>
            </a:r>
          </a:p>
          <a:p>
            <a:pPr algn="ctr"/>
            <a:r>
              <a:rPr lang="es-MX" sz="16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2° C y 3° Sección B</a:t>
            </a:r>
          </a:p>
          <a:p>
            <a:pPr algn="ctr"/>
            <a:r>
              <a:rPr lang="es-MX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 practicante</a:t>
            </a:r>
            <a:r>
              <a:rPr lang="es-MX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Jimena Guadalupe Charles 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06359" y="1185474"/>
            <a:ext cx="27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16 </a:t>
            </a:r>
            <a:r>
              <a:rPr lang="es-MX" b="1" dirty="0" smtClean="0">
                <a:latin typeface="Century Gothic" panose="020B0502020202020204" pitchFamily="34" charset="0"/>
              </a:rPr>
              <a:t>de Marzo de 2021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4410174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6159126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85277" y="6660232"/>
            <a:ext cx="6182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La asistencia fue regular, en esta ocasión con los niños de segundo la clase tuvo mejor desenvolvimiento porque la señal de internet así lo permitió, en tercero extendimos la reunión debido a que fueron 5 los minutos que se destinaron para restablecer el dispositivo electrónico, a pesar de las interferencias, los niños se mostraron pacientes, estuvieron apoyando al comentar qué era lo que ellos podían ver,  participaron activamente y el proceso en la elaboración de su lapicero reciclado fue satisfactorio.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13483" y="5595964"/>
            <a:ext cx="3794511" cy="492443"/>
          </a:xfrm>
          <a:prstGeom prst="rect">
            <a:avLst/>
          </a:prstGeom>
          <a:solidFill>
            <a:srgbClr val="E6B8D9"/>
          </a:solidFill>
          <a:ln>
            <a:solidFill>
              <a:srgbClr val="E6B8D9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/>
              <a:t> </a:t>
            </a:r>
            <a:r>
              <a:rPr lang="es-MX" sz="800" dirty="0">
                <a:latin typeface="Century Gothic" pitchFamily="34" charset="0"/>
              </a:rPr>
              <a:t>7</a:t>
            </a:r>
            <a:r>
              <a:rPr lang="es-MX" sz="800" dirty="0" smtClean="0">
                <a:latin typeface="Century Gothic" pitchFamily="34" charset="0"/>
              </a:rPr>
              <a:t> </a:t>
            </a:r>
            <a:r>
              <a:rPr lang="es-MX" sz="800" dirty="0" smtClean="0">
                <a:latin typeface="Century Gothic" pitchFamily="34" charset="0"/>
              </a:rPr>
              <a:t>alumnos de 2º  y </a:t>
            </a:r>
            <a:r>
              <a:rPr lang="es-MX" sz="800" dirty="0" smtClean="0">
                <a:latin typeface="Century Gothic" pitchFamily="34" charset="0"/>
              </a:rPr>
              <a:t>9 </a:t>
            </a:r>
            <a:r>
              <a:rPr lang="es-MX" sz="800" dirty="0" smtClean="0">
                <a:latin typeface="Century Gothic" pitchFamily="34" charset="0"/>
              </a:rPr>
              <a:t> </a:t>
            </a:r>
            <a:r>
              <a:rPr lang="es-MX" sz="800" dirty="0" smtClean="0">
                <a:latin typeface="Century Gothic" pitchFamily="34" charset="0"/>
              </a:rPr>
              <a:t>alumnos de 3º(Conexión a través de Zoom).</a:t>
            </a:r>
          </a:p>
          <a:p>
            <a:r>
              <a:rPr lang="es-MX" sz="800" dirty="0" smtClean="0">
                <a:latin typeface="Century Gothic" pitchFamily="34" charset="0"/>
              </a:rPr>
              <a:t>17  </a:t>
            </a:r>
            <a:r>
              <a:rPr lang="es-MX" sz="800" dirty="0" smtClean="0">
                <a:latin typeface="Century Gothic" pitchFamily="34" charset="0"/>
              </a:rPr>
              <a:t>Asistencia por medio de WhatsApp.</a:t>
            </a:r>
          </a:p>
          <a:p>
            <a:r>
              <a:rPr lang="es-MX" sz="800" dirty="0" smtClean="0">
                <a:latin typeface="Century Gothic" pitchFamily="34" charset="0"/>
              </a:rPr>
              <a:t>Las evidencias se envían los días viernes en la plataforma de Facebook. </a:t>
            </a:r>
            <a:endParaRPr lang="es-MX" sz="800" dirty="0">
              <a:latin typeface="Century Gothic" pitchFamily="34" charset="0"/>
            </a:endParaRPr>
          </a:p>
        </p:txBody>
      </p:sp>
      <p:cxnSp>
        <p:nvCxnSpPr>
          <p:cNvPr id="17" name="Conector curvado 16"/>
          <p:cNvCxnSpPr/>
          <p:nvPr/>
        </p:nvCxnSpPr>
        <p:spPr>
          <a:xfrm rot="16200000" flipH="1">
            <a:off x="5545422" y="4867081"/>
            <a:ext cx="1183530" cy="1593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5955294" y="2124659"/>
            <a:ext cx="261557" cy="228584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1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93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1618" y="4819382"/>
            <a:ext cx="208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spc="300" dirty="0" smtClean="0">
                <a:latin typeface="Century Gothic" panose="020B0502020202020204" pitchFamily="34" charset="0"/>
              </a:rPr>
              <a:t>Fotografías </a:t>
            </a:r>
            <a:endParaRPr lang="es-MX" b="1" spc="3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3" b="89008" l="3355" r="95847">
                        <a14:foregroundMark x1="16933" y1="20375" x2="18690" y2="32976"/>
                        <a14:foregroundMark x1="48083" y1="22788" x2="48882" y2="36729"/>
                        <a14:foregroundMark x1="77796" y1="20107" x2="77796" y2="31635"/>
                      </a14:backgroundRemoval>
                    </a14:imgEffect>
                  </a14:imgLayer>
                </a14:imgProps>
              </a:ext>
            </a:extLst>
          </a:blip>
          <a:srcRect l="7131" t="12954" r="4806" b="12174"/>
          <a:stretch/>
        </p:blipFill>
        <p:spPr>
          <a:xfrm>
            <a:off x="420949" y="5004048"/>
            <a:ext cx="4821772" cy="371746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52137" y="575004"/>
            <a:ext cx="5713002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900" b="1" dirty="0" smtClean="0">
                <a:latin typeface="Century Gothic" pitchFamily="34" charset="0"/>
              </a:rPr>
              <a:t>De la intervención de la clase virtual reflexiona acerca de:</a:t>
            </a:r>
          </a:p>
          <a:p>
            <a:pPr>
              <a:lnSpc>
                <a:spcPct val="150000"/>
              </a:lnSpc>
            </a:pP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¿Cómo desarrollé la clase?</a:t>
            </a:r>
            <a:r>
              <a:rPr lang="es-MX" sz="900" dirty="0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s-MX" sz="900" dirty="0" smtClean="0">
                <a:latin typeface="Century Gothic" pitchFamily="34" charset="0"/>
              </a:rPr>
              <a:t>Considero, el desarrollo de ambas clases fue bueno, sin embargo, como lo mencioné anteriormente, con el grupo de 3º hubo una interferencia en la señal de mi internet y derivado a esto un problema técnico con el dispositivo electrónico, no obstante, la actividad tuvo los 3 momentos, se logró movilizar el aprendizaje esperado, reconocer los conocimientos previos de los alumnos, y reflexionar a cerca de lo aprendido, los niños se mantuvieron participativos, atentos, e hicieron y respondieron cuestionamientos, apoyaron cuando surgió la interferencia, y disfrutaron elaborar su lapicero reciclado. </a:t>
            </a:r>
            <a:endParaRPr lang="es-MX" sz="9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¿Qué </a:t>
            </a: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mejoras puedo realizar? </a:t>
            </a:r>
            <a:r>
              <a:rPr lang="es-MX" sz="900" dirty="0">
                <a:latin typeface="Century Gothic" pitchFamily="34" charset="0"/>
              </a:rPr>
              <a:t> </a:t>
            </a:r>
            <a:r>
              <a:rPr lang="es-MX" sz="900" dirty="0" smtClean="0">
                <a:latin typeface="Century Gothic" pitchFamily="34" charset="0"/>
              </a:rPr>
              <a:t>Aunque es algo en lo que he estado trabajando, debo ser más paciente y mantener la calma ante los obstáculos que se presentan en la sesión virtual, pue</a:t>
            </a:r>
            <a:r>
              <a:rPr lang="es-MX" sz="900" dirty="0" smtClean="0">
                <a:latin typeface="Century Gothic" pitchFamily="34" charset="0"/>
              </a:rPr>
              <a:t>s son ajenos a nosotros, lo que me ha servido es tener a la mano diferentes alternativas que se pueden usar en el momento requerido, no obstante,  he aprendido mucho de mis alumnos, ellos siempre me están apoyando y me motivan a seguir dando lo mejor, comentan cuándo observan la pantalla, si el sonido es el adecuado, si se percibe algún micrófono encendido, etc. </a:t>
            </a:r>
            <a:endParaRPr lang="es-MX" sz="9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Señalar </a:t>
            </a:r>
            <a:r>
              <a:rPr lang="es-MX" sz="900" b="1" dirty="0" smtClean="0">
                <a:solidFill>
                  <a:schemeClr val="accent2"/>
                </a:solidFill>
                <a:latin typeface="Century Gothic" pitchFamily="34" charset="0"/>
              </a:rPr>
              <a:t>y describir cómo se realizó la evaluación del aprendizaje esperado: </a:t>
            </a:r>
            <a:r>
              <a:rPr lang="es-MX" sz="900" dirty="0">
                <a:latin typeface="Century Gothic" pitchFamily="34" charset="0"/>
              </a:rPr>
              <a:t> </a:t>
            </a:r>
            <a:r>
              <a:rPr lang="es-MX" sz="900" dirty="0" smtClean="0">
                <a:latin typeface="Century Gothic" pitchFamily="34" charset="0"/>
              </a:rPr>
              <a:t>La evaluación del aprendizaje esperado se realizó </a:t>
            </a:r>
            <a:r>
              <a:rPr lang="es-MX" sz="900" dirty="0">
                <a:latin typeface="Century Gothic" pitchFamily="34" charset="0"/>
              </a:rPr>
              <a:t> </a:t>
            </a:r>
            <a:r>
              <a:rPr lang="es-MX" sz="900" dirty="0" smtClean="0">
                <a:latin typeface="Century Gothic" pitchFamily="34" charset="0"/>
              </a:rPr>
              <a:t>tomando como base las respuestas de los alumnos, los ejemplos que mencionaron referentes a las 3 R, lo que harían ellos ante diferentes situaciones, de igual forma, se cuenta como siempre con el instrumento de evaluación continua y sus indicadores o aspectos. </a:t>
            </a:r>
            <a:endParaRPr lang="es-MX" sz="900" dirty="0" smtClean="0"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8680" y="8231015"/>
            <a:ext cx="2448272" cy="2009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28" y="6175562"/>
            <a:ext cx="1680187" cy="189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5"/>
          <a:stretch/>
        </p:blipFill>
        <p:spPr bwMode="auto">
          <a:xfrm>
            <a:off x="435794" y="6242240"/>
            <a:ext cx="135186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7061" r="13857" b="16262"/>
          <a:stretch/>
        </p:blipFill>
        <p:spPr bwMode="auto">
          <a:xfrm>
            <a:off x="3717032" y="6175562"/>
            <a:ext cx="1442896" cy="157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455</Words>
  <Application>Microsoft Office PowerPoint</Application>
  <PresentationFormat>Presentación en pantalla (4:3)</PresentationFormat>
  <Paragraphs>17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9</cp:revision>
  <dcterms:created xsi:type="dcterms:W3CDTF">2021-03-16T23:35:18Z</dcterms:created>
  <dcterms:modified xsi:type="dcterms:W3CDTF">2021-03-17T01:28:07Z</dcterms:modified>
</cp:coreProperties>
</file>