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234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16/03/2021</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16/03/2021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16/03/2021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16/03/2021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16/03/2021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16/03/2021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16/03/2021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16/03/2021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16/03/2021</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17929"/>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179250" y="268411"/>
            <a:ext cx="1464140" cy="461665"/>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Martes 16 de marzo de 2021</a:t>
            </a:r>
          </a:p>
        </p:txBody>
      </p:sp>
      <p:sp>
        <p:nvSpPr>
          <p:cNvPr id="13" name="Elipse 12">
            <a:extLst>
              <a:ext uri="{FF2B5EF4-FFF2-40B4-BE49-F238E27FC236}">
                <a16:creationId xmlns:a16="http://schemas.microsoft.com/office/drawing/2014/main" id="{6D2741B9-5705-4C73-A9C5-120DE6047E5C}"/>
              </a:ext>
            </a:extLst>
          </p:cNvPr>
          <p:cNvSpPr/>
          <p:nvPr/>
        </p:nvSpPr>
        <p:spPr>
          <a:xfrm>
            <a:off x="4410077"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CuadroTexto 20">
            <a:extLst>
              <a:ext uri="{FF2B5EF4-FFF2-40B4-BE49-F238E27FC236}">
                <a16:creationId xmlns:a16="http://schemas.microsoft.com/office/drawing/2014/main" id="{1BEB61F7-3B9D-40FB-A10E-3CC9BD6A3A32}"/>
              </a:ext>
            </a:extLst>
          </p:cNvPr>
          <p:cNvSpPr txBox="1"/>
          <p:nvPr/>
        </p:nvSpPr>
        <p:spPr>
          <a:xfrm>
            <a:off x="6042661" y="4038816"/>
            <a:ext cx="285751"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1</a:t>
            </a:r>
          </a:p>
        </p:txBody>
      </p:sp>
      <p:sp>
        <p:nvSpPr>
          <p:cNvPr id="25" name="CuadroTexto 24">
            <a:extLst>
              <a:ext uri="{FF2B5EF4-FFF2-40B4-BE49-F238E27FC236}">
                <a16:creationId xmlns:a16="http://schemas.microsoft.com/office/drawing/2014/main" id="{6DB2A923-AB78-4635-A983-2CEF71B61FE2}"/>
              </a:ext>
            </a:extLst>
          </p:cNvPr>
          <p:cNvSpPr txBox="1"/>
          <p:nvPr/>
        </p:nvSpPr>
        <p:spPr>
          <a:xfrm>
            <a:off x="246968" y="6412319"/>
            <a:ext cx="6191934" cy="2323713"/>
          </a:xfrm>
          <a:prstGeom prst="rect">
            <a:avLst/>
          </a:prstGeom>
          <a:noFill/>
        </p:spPr>
        <p:txBody>
          <a:bodyPr wrap="square" rtlCol="0">
            <a:spAutoFit/>
          </a:bodyPr>
          <a:lstStyle/>
          <a:p>
            <a:r>
              <a:rPr lang="es-MX" sz="1300" dirty="0">
                <a:solidFill>
                  <a:schemeClr val="bg1">
                    <a:lumMod val="50000"/>
                  </a:schemeClr>
                </a:solidFill>
                <a:latin typeface="Century Gothic" panose="020B0502020202020204" pitchFamily="34" charset="0"/>
                <a:ea typeface="Babe" panose="02000603000000000000" pitchFamily="2" charset="0"/>
              </a:rPr>
              <a:t>En la clase virtual de hoy, la asistencia fue de 8 alumnos. </a:t>
            </a:r>
          </a:p>
          <a:p>
            <a:r>
              <a:rPr lang="es-MX" sz="1200" dirty="0">
                <a:solidFill>
                  <a:schemeClr val="bg1">
                    <a:lumMod val="50000"/>
                  </a:schemeClr>
                </a:solidFill>
                <a:latin typeface="Century Gothic" panose="020B0502020202020204" pitchFamily="34" charset="0"/>
                <a:ea typeface="Babe" panose="02000603000000000000" pitchFamily="2" charset="0"/>
              </a:rPr>
              <a:t>Al reflexionar sobre mi intervención de hoy, encontré algunas áreas de oportunidad que es necesario mejorar. </a:t>
            </a:r>
          </a:p>
          <a:p>
            <a:r>
              <a:rPr lang="es-MX" sz="1200" dirty="0">
                <a:solidFill>
                  <a:schemeClr val="bg1">
                    <a:lumMod val="50000"/>
                  </a:schemeClr>
                </a:solidFill>
                <a:latin typeface="Century Gothic" panose="020B0502020202020204" pitchFamily="34" charset="0"/>
                <a:ea typeface="Babe" panose="02000603000000000000" pitchFamily="2" charset="0"/>
              </a:rPr>
              <a:t>La comunicación con los padres de familia no fue buena, al no recordarles sobre los materiales para la clase de hoy, nadie los cumplió con ellos, sin embargo, ya se les había dado a conocer un calendario de actividades. Por otra parte, se requiere modificar el tono y volumen de voz, ya que todo el tiempo utilizo el mismo y esto provoca que los alumnos tengan desinterés en la clase. </a:t>
            </a:r>
          </a:p>
          <a:p>
            <a:r>
              <a:rPr lang="es-MX" sz="1200" dirty="0">
                <a:solidFill>
                  <a:schemeClr val="bg1">
                    <a:lumMod val="50000"/>
                  </a:schemeClr>
                </a:solidFill>
                <a:latin typeface="Century Gothic" panose="020B0502020202020204" pitchFamily="34" charset="0"/>
                <a:ea typeface="Babe" panose="02000603000000000000" pitchFamily="2" charset="0"/>
              </a:rPr>
              <a:t>A pesar de que la clase no se llevó a cabo como estaba planeada, logré resolver ese inconveniente al utilizar un material que los niños ya tenían en casa. </a:t>
            </a:r>
          </a:p>
          <a:p>
            <a:endParaRPr lang="es-MX" sz="1200" dirty="0">
              <a:solidFill>
                <a:schemeClr val="bg1">
                  <a:lumMod val="50000"/>
                </a:schemeClr>
              </a:solidFill>
              <a:latin typeface="Century Gothic" panose="020B0502020202020204" pitchFamily="34" charset="0"/>
              <a:ea typeface="Babe" panose="02000603000000000000" pitchFamily="2" charset="0"/>
            </a:endParaRP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34084"/>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Elipse 2">
            <a:extLst>
              <a:ext uri="{FF2B5EF4-FFF2-40B4-BE49-F238E27FC236}">
                <a16:creationId xmlns:a16="http://schemas.microsoft.com/office/drawing/2014/main" id="{55154500-8589-44EE-9BED-E8BCD9228C97}"/>
              </a:ext>
            </a:extLst>
          </p:cNvPr>
          <p:cNvSpPr/>
          <p:nvPr/>
        </p:nvSpPr>
        <p:spPr>
          <a:xfrm>
            <a:off x="6010275" y="1662645"/>
            <a:ext cx="209551" cy="17145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id="{4D7D6071-46A5-4F3E-A750-0D65D1C25975}"/>
              </a:ext>
            </a:extLst>
          </p:cNvPr>
          <p:cNvSpPr txBox="1"/>
          <p:nvPr/>
        </p:nvSpPr>
        <p:spPr>
          <a:xfrm>
            <a:off x="6008373" y="4534859"/>
            <a:ext cx="483870"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11</a:t>
            </a:r>
          </a:p>
        </p:txBody>
      </p:sp>
      <p:sp>
        <p:nvSpPr>
          <p:cNvPr id="16" name="CuadroTexto 15">
            <a:extLst>
              <a:ext uri="{FF2B5EF4-FFF2-40B4-BE49-F238E27FC236}">
                <a16:creationId xmlns:a16="http://schemas.microsoft.com/office/drawing/2014/main" id="{93217A20-7F81-4557-8E4C-57A74C7E45A0}"/>
              </a:ext>
            </a:extLst>
          </p:cNvPr>
          <p:cNvSpPr txBox="1"/>
          <p:nvPr/>
        </p:nvSpPr>
        <p:spPr>
          <a:xfrm>
            <a:off x="5977891" y="5224159"/>
            <a:ext cx="483870"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22</a:t>
            </a:r>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3" name="Imagen 2">
            <a:extLst>
              <a:ext uri="{FF2B5EF4-FFF2-40B4-BE49-F238E27FC236}">
                <a16:creationId xmlns:a16="http://schemas.microsoft.com/office/drawing/2014/main" id="{0B97DC3A-EE24-48D5-9C39-D1C1645D80DA}"/>
              </a:ext>
            </a:extLst>
          </p:cNvPr>
          <p:cNvPicPr>
            <a:picLocks noChangeAspect="1"/>
          </p:cNvPicPr>
          <p:nvPr/>
        </p:nvPicPr>
        <p:blipFill rotWithShape="1">
          <a:blip r:embed="rId3"/>
          <a:srcRect l="20767" t="18861" r="48056" b="13720"/>
          <a:stretch/>
        </p:blipFill>
        <p:spPr>
          <a:xfrm>
            <a:off x="1109748" y="269178"/>
            <a:ext cx="4638251" cy="5639168"/>
          </a:xfrm>
          <a:prstGeom prst="rect">
            <a:avLst/>
          </a:prstGeom>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3184</TotalTime>
  <Words>171</Words>
  <Application>Microsoft Office PowerPoint</Application>
  <PresentationFormat>Presentación en pantalla (4:3)</PresentationFormat>
  <Paragraphs>13</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2</vt:i4>
      </vt:variant>
    </vt:vector>
  </HeadingPairs>
  <TitlesOfParts>
    <vt:vector size="15" baseType="lpstr">
      <vt:lpstr>Abel</vt:lpstr>
      <vt:lpstr>Arial</vt:lpstr>
      <vt:lpstr>Baby Fly</vt:lpstr>
      <vt:lpstr>Barlow</vt:lpstr>
      <vt:lpstr>Big Shoulders Text</vt:lpstr>
      <vt:lpstr>Calibri</vt:lpstr>
      <vt:lpstr>Calibri Light</vt:lpstr>
      <vt:lpstr>Century Gothic</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71</cp:revision>
  <dcterms:created xsi:type="dcterms:W3CDTF">2020-10-06T01:28:29Z</dcterms:created>
  <dcterms:modified xsi:type="dcterms:W3CDTF">2021-03-17T05:01:41Z</dcterms:modified>
</cp:coreProperties>
</file>