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55989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en la plataforma de Facebook, para la edición del video se utilizo la plataforma de tiktok y la aplicación INSHOT dando como resultado un video de 2:40 minutos. Este se compartió en la plataforma de whatsApp para que los padres de familia y alumnos  pudieran observarlo. Se trabajo el aprendizaje esperado de artes y el producto fue elaborar una pulsera con material reciclado.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  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 como mi casa esta en remodelación no se pudo apreciar el espacio que </a:t>
            </a:r>
            <a:r>
              <a:rPr lang="es-MX" sz="1600" dirty="0" smtClean="0">
                <a:latin typeface="Ink Free" panose="03080402000500000000" pitchFamily="66" charset="0"/>
              </a:rPr>
              <a:t>ambiente </a:t>
            </a:r>
            <a:r>
              <a:rPr lang="es-MX" sz="1600" dirty="0" smtClean="0">
                <a:latin typeface="Ink Free" panose="03080402000500000000" pitchFamily="66" charset="0"/>
              </a:rPr>
              <a:t>para dar las clases </a:t>
            </a:r>
            <a:r>
              <a:rPr lang="es-MX" sz="1600" dirty="0" smtClean="0">
                <a:latin typeface="Ink Free" panose="03080402000500000000" pitchFamily="66" charset="0"/>
              </a:rPr>
              <a:t>es por eso que el día de hoy y mañana se utilizara la plataforma de tiktok para poner el efecto pantalla verde </a:t>
            </a:r>
            <a:r>
              <a:rPr lang="es-MX" sz="1600" dirty="0" smtClean="0">
                <a:latin typeface="Ink Free" panose="03080402000500000000" pitchFamily="66" charset="0"/>
              </a:rPr>
              <a:t>evaluación </a:t>
            </a:r>
            <a:r>
              <a:rPr lang="es-MX" sz="1600" dirty="0" smtClean="0">
                <a:latin typeface="Ink Free" panose="03080402000500000000" pitchFamily="66" charset="0"/>
              </a:rPr>
              <a:t>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16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543644" y="2925600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924750" y="279179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5066</TotalTime>
  <Words>185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2021-01-13T03:08:37Z</dcterms:created>
  <dcterms:modified xsi:type="dcterms:W3CDTF">2021-03-17T05:31:51Z</dcterms:modified>
</cp:coreProperties>
</file>