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2" d="100"/>
          <a:sy n="112" d="100"/>
        </p:scale>
        <p:origin x="990" y="-3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17/03/2021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17/03/2021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17/03/2021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17/03/2021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a16="http://schemas.microsoft.com/office/drawing/2014/main" xmlns="" id="{3365E319-907A-4483-9D04-543CDC73D747}"/>
              </a:ext>
            </a:extLst>
          </p:cNvPr>
          <p:cNvSpPr>
            <a:spLocks noGrp="1"/>
          </p:cNvSpPr>
          <p:nvPr>
            <p:ph type="subTitle" idx="1"/>
          </p:nvPr>
        </p:nvSpPr>
        <p:spPr/>
        <p:txBody>
          <a:bodyPr/>
          <a:lstStyle/>
          <a:p>
            <a:endParaRPr lang="es-MX"/>
          </a:p>
        </p:txBody>
      </p:sp>
      <p:pic>
        <p:nvPicPr>
          <p:cNvPr id="1026" name="Picture 2" descr="Pin de ferny en Etiquetas y Gafetes | Etiquetas preescolares, Maestros de  preescolar, Decoracion de aulas">
            <a:extLst>
              <a:ext uri="{FF2B5EF4-FFF2-40B4-BE49-F238E27FC236}">
                <a16:creationId xmlns:a16="http://schemas.microsoft.com/office/drawing/2014/main" xmlns="" id="{6C40597F-7521-4325-902A-B2FDD6D22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6858000" cy="913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6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a16="http://schemas.microsoft.com/office/drawing/2014/main" xmlns=""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xmlns=""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xmlns=""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a16="http://schemas.microsoft.com/office/drawing/2014/main" xmlns=""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xmlns=""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xmlns=""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xmlns=""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xmlns=""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16</a:t>
            </a:r>
            <a:r>
              <a:rPr lang="es-MX" dirty="0" smtClean="0"/>
              <a:t>/03/2021</a:t>
            </a:r>
            <a:endParaRPr lang="es-MX" dirty="0"/>
          </a:p>
        </p:txBody>
      </p:sp>
      <p:sp>
        <p:nvSpPr>
          <p:cNvPr id="15" name="Conector 14"/>
          <p:cNvSpPr/>
          <p:nvPr/>
        </p:nvSpPr>
        <p:spPr>
          <a:xfrm>
            <a:off x="4454373" y="3716354"/>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10 alumnos se conectaron a la clase virtual.</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938992"/>
          </a:xfrm>
          <a:prstGeom prst="rect">
            <a:avLst/>
          </a:prstGeom>
          <a:noFill/>
        </p:spPr>
        <p:txBody>
          <a:bodyPr wrap="square" rtlCol="0">
            <a:spAutoFit/>
          </a:bodyPr>
          <a:lstStyle/>
          <a:p>
            <a:r>
              <a:rPr lang="es-MX" sz="1200" dirty="0" smtClean="0"/>
              <a:t>El día de </a:t>
            </a:r>
            <a:r>
              <a:rPr lang="es-MX" sz="1200" dirty="0" smtClean="0"/>
              <a:t>hoy durante la clase virtual se trabajo con el campo de exploración y comprensión del mundo, con el aprendizaje de </a:t>
            </a:r>
            <a:r>
              <a:rPr lang="es-MX" sz="1200" dirty="0"/>
              <a:t>Identifica y explica algunos efectos favorables y desfavorables de la acción humana sobre el medio ambiente. </a:t>
            </a:r>
            <a:r>
              <a:rPr lang="es-MX" sz="1200" dirty="0" smtClean="0"/>
              <a:t>Se les cuestiono a los alumnos sobre que podían realizar con la basura que tienen en sus casas, después sobre que elementos se pueden reciclar y cuales no, mostrándoles unos ejemplos y ellos decidían si se podían volver a utilizar, con anticipación se les había solicitado material reciclado y se les pregunto que creen que se podría hacer con el material que se había encargado, comentando algunas opciones, se les pidió que realizaran un lapicero eligiendo algún animal, para finalizar se les cuestiono sobre por que era bueno reciclar, si lo hacían en sus casas, en </a:t>
            </a:r>
            <a:r>
              <a:rPr lang="es-MX" sz="1200" smtClean="0"/>
              <a:t>que mas se </a:t>
            </a:r>
            <a:r>
              <a:rPr lang="es-MX" sz="1200" dirty="0" smtClean="0"/>
              <a:t>pueden utilizar los materiales </a:t>
            </a:r>
            <a:r>
              <a:rPr lang="es-MX" sz="1200" smtClean="0"/>
              <a:t>que utilizaron. </a:t>
            </a:r>
            <a:endParaRPr lang="es-MX" sz="1200" dirty="0" smtClean="0"/>
          </a:p>
        </p:txBody>
      </p:sp>
      <p:sp>
        <p:nvSpPr>
          <p:cNvPr id="20" name="Conector 19"/>
          <p:cNvSpPr/>
          <p:nvPr/>
        </p:nvSpPr>
        <p:spPr>
          <a:xfrm>
            <a:off x="5924555" y="2544289"/>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4454373" y="4082442"/>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onector 17"/>
          <p:cNvSpPr/>
          <p:nvPr/>
        </p:nvSpPr>
        <p:spPr>
          <a:xfrm>
            <a:off x="6063215" y="3709167"/>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225866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6420</TotalTime>
  <Words>196</Words>
  <Application>Microsoft Office PowerPoint</Application>
  <PresentationFormat>Carta (216 x 279 mm)</PresentationFormat>
  <Paragraphs>6</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Acer</cp:lastModifiedBy>
  <cp:revision>79</cp:revision>
  <dcterms:created xsi:type="dcterms:W3CDTF">2020-10-05T15:20:07Z</dcterms:created>
  <dcterms:modified xsi:type="dcterms:W3CDTF">2021-03-17T07:40:01Z</dcterms:modified>
</cp:coreProperties>
</file>