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260" y="-1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16/03/2021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0"/>
            <a:ext cx="6823918" cy="8997043"/>
            <a:chOff x="34082" y="0"/>
            <a:chExt cx="6823918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95081" y="1306055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11/03/2021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90AC5CFC-7939-4FB8-8D85-4B8F11131F8A}"/>
              </a:ext>
            </a:extLst>
          </p:cNvPr>
          <p:cNvSpPr/>
          <p:nvPr/>
        </p:nvSpPr>
        <p:spPr>
          <a:xfrm>
            <a:off x="5941040" y="2589385"/>
            <a:ext cx="216711" cy="1755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AF744668-AFEB-4A52-B702-65975E336D7D}"/>
              </a:ext>
            </a:extLst>
          </p:cNvPr>
          <p:cNvSpPr/>
          <p:nvPr/>
        </p:nvSpPr>
        <p:spPr>
          <a:xfrm>
            <a:off x="4507831" y="4098058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6006403" y="4809791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7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600640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6006402" y="5995235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20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47222" y="7127089"/>
            <a:ext cx="58316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se abordo en la programación se abordaron las 3R a través de videos y actividades como la clasificación de la basura y realizar una manualidad con material reciclado. También se abordaron los cuerpos geométricos con ayuda de bloques, posteriormente se diseñaron actividades para reforzar los aprendizajes desde casa y con apoyo de </a:t>
            </a:r>
            <a:r>
              <a:rPr lang="es-ES_tradnl" sz="1400">
                <a:latin typeface="Century Gothic" panose="020B0502020202020204" pitchFamily="34" charset="0"/>
                <a:cs typeface="Arial" panose="020B0604020202020204" pitchFamily="34" charset="0"/>
              </a:rPr>
              <a:t>videos interactivos. </a:t>
            </a:r>
            <a:endParaRPr lang="es-ES" sz="14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A162DA70-AC18-4201-85D2-9A6053E4657B}"/>
              </a:ext>
            </a:extLst>
          </p:cNvPr>
          <p:cNvSpPr/>
          <p:nvPr/>
        </p:nvSpPr>
        <p:spPr>
          <a:xfrm>
            <a:off x="5537375" y="2416601"/>
            <a:ext cx="216711" cy="1755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89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24</cp:revision>
  <dcterms:created xsi:type="dcterms:W3CDTF">2020-10-05T15:20:07Z</dcterms:created>
  <dcterms:modified xsi:type="dcterms:W3CDTF">2021-03-17T03:46:28Z</dcterms:modified>
</cp:coreProperties>
</file>