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7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3952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7426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305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8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20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1737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5735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531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5155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1270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53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4DF0F-590D-4819-830C-E0C738902F2A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98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>
            <a:off x="4537656" y="0"/>
            <a:ext cx="76631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 rot="10800000">
            <a:off x="0" y="0"/>
            <a:ext cx="76543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215231" y="1055997"/>
            <a:ext cx="488947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700" b="1" dirty="0" smtClean="0">
                <a:latin typeface="Century Gothic" panose="020B0502020202020204" pitchFamily="34" charset="0"/>
              </a:rPr>
              <a:t>Diario</a:t>
            </a:r>
          </a:p>
          <a:p>
            <a:pPr algn="just"/>
            <a:r>
              <a:rPr lang="es-MX" sz="1700" b="1" dirty="0" smtClean="0">
                <a:latin typeface="Century Gothic" panose="020B0502020202020204" pitchFamily="34" charset="0"/>
              </a:rPr>
              <a:t>Día: </a:t>
            </a:r>
            <a:r>
              <a:rPr lang="es-MX" sz="1700" dirty="0" smtClean="0">
                <a:latin typeface="Century Gothic" panose="020B0502020202020204" pitchFamily="34" charset="0"/>
              </a:rPr>
              <a:t>Martes 16 de </a:t>
            </a:r>
            <a:r>
              <a:rPr lang="es-MX" sz="1700" dirty="0" smtClean="0">
                <a:latin typeface="Century Gothic" panose="020B0502020202020204" pitchFamily="34" charset="0"/>
              </a:rPr>
              <a:t>marzo del 2021 </a:t>
            </a:r>
          </a:p>
          <a:p>
            <a:pPr algn="just"/>
            <a:r>
              <a:rPr lang="es-MX" sz="1700" b="1" dirty="0" smtClean="0">
                <a:latin typeface="Century Gothic" panose="020B0502020202020204" pitchFamily="34" charset="0"/>
              </a:rPr>
              <a:t>Estrategia</a:t>
            </a:r>
            <a:r>
              <a:rPr lang="es-MX" sz="1700" b="1" dirty="0" smtClean="0">
                <a:latin typeface="Century Gothic" panose="020B0502020202020204" pitchFamily="34" charset="0"/>
              </a:rPr>
              <a:t>: </a:t>
            </a:r>
            <a:r>
              <a:rPr lang="es-MX" sz="1700" dirty="0" smtClean="0">
                <a:latin typeface="Century Gothic" panose="020B0502020202020204" pitchFamily="34" charset="0"/>
              </a:rPr>
              <a:t>Esta semana vamos a continuar con la misma situación de aprendizaje y aprendizajes esperados de la semana pasada, para hoy se asignaron 2 actividades la primera fue sobre contar diferentes conjuntos para después poder contestar unas preguntas, la segunda fue sobre identificar las letras que faltaban en el nombre de algunos animales, solamente 4 alumnos han enviado las evidencias de trabajo, como la participación esta bajando la educadora titular y yo estamos tomando medidas para conocer las razones por las que los alumnos no están enviando las actividades y poder establecer acuerdos con cada uno según sus necesidades. </a:t>
            </a:r>
            <a:endParaRPr lang="es-MX" sz="1700" dirty="0" smtClean="0">
              <a:latin typeface="Century Gothic" panose="020B0502020202020204" pitchFamily="34" charset="0"/>
            </a:endParaRPr>
          </a:p>
        </p:txBody>
      </p:sp>
      <p:pic>
        <p:nvPicPr>
          <p:cNvPr id="3" name="Picture 2" descr="Sin descripción disponible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34" b="26080"/>
          <a:stretch/>
        </p:blipFill>
        <p:spPr bwMode="auto">
          <a:xfrm>
            <a:off x="6413075" y="931900"/>
            <a:ext cx="4429096" cy="4925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560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1100</TotalTime>
  <Words>114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aagtz99@gmail.com</dc:creator>
  <cp:lastModifiedBy>aagtz99@gmail.com</cp:lastModifiedBy>
  <cp:revision>52</cp:revision>
  <dcterms:created xsi:type="dcterms:W3CDTF">2021-01-12T03:37:15Z</dcterms:created>
  <dcterms:modified xsi:type="dcterms:W3CDTF">2021-03-17T02:28:35Z</dcterms:modified>
</cp:coreProperties>
</file>