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15231" y="1055997"/>
            <a:ext cx="48894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Martes 16 de </a:t>
            </a:r>
            <a:r>
              <a:rPr lang="es-MX" sz="1700" dirty="0" smtClean="0">
                <a:latin typeface="Century Gothic" panose="020B0502020202020204" pitchFamily="34" charset="0"/>
              </a:rPr>
              <a:t>marzo del 2021 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700" b="1" dirty="0" smtClean="0">
                <a:latin typeface="Century Gothic" panose="020B0502020202020204" pitchFamily="34" charset="0"/>
              </a:rPr>
              <a:t>: </a:t>
            </a:r>
            <a:r>
              <a:rPr lang="es-MX" sz="1700" dirty="0" smtClean="0">
                <a:latin typeface="Century Gothic" panose="020B0502020202020204" pitchFamily="34" charset="0"/>
              </a:rPr>
              <a:t>Esta semana vamos a continuar con la misma situación de aprendizaje y aprendizajes esperados de la semana pasada, para hoy se asignaron 2 actividades la primera fue sobre contar diferentes conjuntos para después poder contestar unas preguntas, la segunda fue sobre identificar las letras que faltaban en el nombre de algunos animales, solamente 4 alumnos han enviado las evidencias de trabajo, como la participación esta bajando la educadora titular y yo estamos tomando medidas para conocer las razones por las que los alumnos no están enviando las actividades y poder establecer acuerdos con cada uno según sus necesidades. 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4" b="26080"/>
          <a:stretch/>
        </p:blipFill>
        <p:spPr bwMode="auto">
          <a:xfrm>
            <a:off x="6413075" y="931900"/>
            <a:ext cx="4429096" cy="492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114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52</cp:revision>
  <dcterms:created xsi:type="dcterms:W3CDTF">2021-01-12T03:37:15Z</dcterms:created>
  <dcterms:modified xsi:type="dcterms:W3CDTF">2021-03-17T02:28:35Z</dcterms:modified>
</cp:coreProperties>
</file>