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908" y="-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44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150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598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697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073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310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541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15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43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85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788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46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62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27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33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61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9535-AFAA-43A6-B474-BF8E3D255C00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7A2B2A83-57A2-4F22-A825-E412AB402F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30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866" y="7203972"/>
            <a:ext cx="4950338" cy="46188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u="sng" dirty="0">
                <a:latin typeface="Ink Free" panose="03080402000500000000" pitchFamily="66" charset="0"/>
              </a:rPr>
              <a:t>2°A</a:t>
            </a:r>
            <a:r>
              <a:rPr lang="es-MX" sz="3100" dirty="0">
                <a:latin typeface="Ink Free" panose="03080402000500000000" pitchFamily="66" charset="0"/>
              </a:rPr>
              <a:t>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Nombre de la alumna practicante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Diana Sofia Gutierrez Zapata  </a:t>
            </a:r>
            <a: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0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891539" y="425196"/>
            <a:ext cx="4777741" cy="286664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9" y="6611146"/>
            <a:ext cx="2167734" cy="335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5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05220" y="2157196"/>
            <a:ext cx="6151705" cy="8058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" y="969580"/>
            <a:ext cx="3711272" cy="575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396" indent="-320396">
              <a:buFont typeface="Wingdings" panose="05000000000000000000" pitchFamily="2" charset="2"/>
              <a:buChar char="Ø"/>
            </a:pPr>
            <a:r>
              <a:rPr lang="es-MX" sz="313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13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783" y="1458066"/>
            <a:ext cx="3684674" cy="1579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25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025" u="sng" dirty="0">
                <a:latin typeface="Ink Free" panose="03080402000500000000" pitchFamily="66" charset="0"/>
              </a:rPr>
              <a:t>2°A</a:t>
            </a:r>
            <a:r>
              <a:rPr lang="es-MX" sz="1793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47352" y="8175831"/>
            <a:ext cx="5467442" cy="350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se dividen en </a:t>
            </a:r>
            <a:r>
              <a:rPr lang="es-MX" sz="2018" dirty="0" smtClean="0">
                <a:latin typeface="Ink Free" panose="03080402000500000000" pitchFamily="66" charset="0"/>
              </a:rPr>
              <a:t>dos grupos para </a:t>
            </a:r>
            <a:r>
              <a:rPr lang="es-MX" sz="2018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018" dirty="0" smtClean="0">
                <a:latin typeface="Ink Free" panose="03080402000500000000" pitchFamily="66" charset="0"/>
              </a:rPr>
              <a:t>en días rotativos, se conectaran el jueves en un horario de </a:t>
            </a:r>
            <a:r>
              <a:rPr lang="es-MX" sz="2018" dirty="0" smtClean="0">
                <a:latin typeface="Ink Free" panose="03080402000500000000" pitchFamily="66" charset="0"/>
              </a:rPr>
              <a:t> 11 </a:t>
            </a:r>
            <a:r>
              <a:rPr lang="es-MX" sz="2018" dirty="0" smtClean="0">
                <a:latin typeface="Ink Free" panose="03080402000500000000" pitchFamily="66" charset="0"/>
              </a:rPr>
              <a:t>am.</a:t>
            </a:r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446" y="8175830"/>
            <a:ext cx="1206408" cy="294608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885477" y="2695666"/>
            <a:ext cx="1672820" cy="267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39" b="1" dirty="0" smtClean="0">
                <a:latin typeface="Ink Free" panose="03080402000500000000" pitchFamily="66" charset="0"/>
              </a:rPr>
              <a:t>16 de </a:t>
            </a:r>
            <a:r>
              <a:rPr lang="es-MX" sz="1139" b="1" dirty="0" smtClean="0">
                <a:latin typeface="Ink Free" panose="03080402000500000000" pitchFamily="66" charset="0"/>
              </a:rPr>
              <a:t>marzo de 2021</a:t>
            </a:r>
            <a:endParaRPr lang="es-MX" sz="1139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602555" y="4996626"/>
            <a:ext cx="334493" cy="245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5" name="Elipse 14"/>
          <p:cNvSpPr/>
          <p:nvPr/>
        </p:nvSpPr>
        <p:spPr>
          <a:xfrm>
            <a:off x="4602555" y="4644760"/>
            <a:ext cx="334493" cy="24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2" name="Elipse 11"/>
          <p:cNvSpPr/>
          <p:nvPr/>
        </p:nvSpPr>
        <p:spPr>
          <a:xfrm>
            <a:off x="5551377" y="3444718"/>
            <a:ext cx="343590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1" name="Elipse 10"/>
          <p:cNvSpPr/>
          <p:nvPr/>
        </p:nvSpPr>
        <p:spPr>
          <a:xfrm>
            <a:off x="5967385" y="3575505"/>
            <a:ext cx="341019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</p:spTree>
    <p:extLst>
      <p:ext uri="{BB962C8B-B14F-4D97-AF65-F5344CB8AC3E}">
        <p14:creationId xmlns:p14="http://schemas.microsoft.com/office/powerpoint/2010/main" val="15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79218" y="405987"/>
            <a:ext cx="5377416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dirty="0">
                <a:latin typeface="Ink Free" panose="03080402000500000000" pitchFamily="66" charset="0"/>
              </a:rPr>
              <a:t>¿Cómo desarrolle la clase</a:t>
            </a:r>
            <a:r>
              <a:rPr lang="es-MX" sz="24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realizo </a:t>
            </a:r>
            <a:r>
              <a:rPr lang="es-ES" sz="2400" dirty="0" smtClean="0">
                <a:latin typeface="Ink Free" panose="03080402000500000000" pitchFamily="66" charset="0"/>
              </a:rPr>
              <a:t>un video en el cual se dio a conocer una pequeña investigación de las tres erres, así como un video en el cual se explicaba detalladamente.  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Como segunda actividad se explico como se pueden imitar las imágenes, con legos, bloques, cajas o dibujos según las características económicas de los alumnos.</a:t>
            </a:r>
            <a:endParaRPr lang="es-MX" sz="2400" dirty="0" smtClean="0">
              <a:latin typeface="Ink Free" panose="03080402000500000000" pitchFamily="66" charset="0"/>
            </a:endParaRPr>
          </a:p>
          <a:p>
            <a:r>
              <a:rPr lang="es-MX" sz="3200" dirty="0" smtClean="0">
                <a:latin typeface="Ink Free" panose="03080402000500000000" pitchFamily="66" charset="0"/>
              </a:rPr>
              <a:t>¿ </a:t>
            </a:r>
            <a:r>
              <a:rPr lang="es-MX" sz="2400" dirty="0" smtClean="0">
                <a:latin typeface="Ink Free" panose="03080402000500000000" pitchFamily="66" charset="0"/>
              </a:rPr>
              <a:t>Que </a:t>
            </a:r>
            <a:r>
              <a:rPr lang="es-MX" sz="2400" dirty="0">
                <a:latin typeface="Ink Free" panose="03080402000500000000" pitchFamily="66" charset="0"/>
              </a:rPr>
              <a:t>mejoras puedo </a:t>
            </a:r>
            <a:r>
              <a:rPr lang="es-MX" sz="2400" dirty="0" smtClean="0">
                <a:latin typeface="Ink Free" panose="03080402000500000000" pitchFamily="66" charset="0"/>
              </a:rPr>
              <a:t>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Me comento la directora que seria mejor ya no trabajar con talleres/experimentos porque los alumnos no contaban con los recursos necesarios para trabajar de esa forma y que solamente se trabajara con el cuaderno, colores y lápiz. </a:t>
            </a:r>
            <a:endParaRPr lang="es-MX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230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sofi gutierrez</dc:creator>
  <cp:lastModifiedBy>sofi gutierrez</cp:lastModifiedBy>
  <cp:revision>7</cp:revision>
  <dcterms:created xsi:type="dcterms:W3CDTF">2021-03-11T23:04:09Z</dcterms:created>
  <dcterms:modified xsi:type="dcterms:W3CDTF">2021-03-16T22:25:06Z</dcterms:modified>
</cp:coreProperties>
</file>