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999795" y="1440175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="" xmlns:a16="http://schemas.microsoft.com/office/drawing/2014/main" id="{9561DAFE-720D-46A1-B669-8DD1C2A9D497}"/>
              </a:ext>
            </a:extLst>
          </p:cNvPr>
          <p:cNvSpPr/>
          <p:nvPr/>
        </p:nvSpPr>
        <p:spPr>
          <a:xfrm>
            <a:off x="1107060" y="5701384"/>
            <a:ext cx="5566610" cy="3801979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9100" y="5798012"/>
            <a:ext cx="50833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que se llevo a cabo el día de hoy se realizo por medio de un video interactivo, se busca que los alumnos crearan un cuento de invención propia y enviaran un video actuando como si ellos fueran el personaje principal .</a:t>
            </a:r>
            <a:endParaRPr lang="es-MX" sz="1600" dirty="0" smtClean="0">
              <a:latin typeface="Ink Free" panose="03080402000500000000" pitchFamily="66" charset="0"/>
            </a:endParaRPr>
          </a:p>
          <a:p>
            <a:r>
              <a:rPr lang="es-MX" sz="1600" dirty="0" smtClean="0">
                <a:latin typeface="Ink Free" panose="03080402000500000000" pitchFamily="66" charset="0"/>
              </a:rPr>
              <a:t>  ¿ 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mejora 	</a:t>
            </a:r>
            <a:r>
              <a:rPr lang="es-MX" sz="1600" dirty="0" err="1" smtClean="0">
                <a:latin typeface="Ink Free" panose="03080402000500000000" pitchFamily="66" charset="0"/>
              </a:rPr>
              <a:t>ue</a:t>
            </a:r>
            <a:r>
              <a:rPr lang="es-MX" sz="1600" dirty="0" smtClean="0">
                <a:latin typeface="Ink Free" panose="03080402000500000000" pitchFamily="66" charset="0"/>
              </a:rPr>
              <a:t> considero es la realización de un video un poco mas extenso para dar una mejor explicación de la actividad del </a:t>
            </a:r>
            <a:r>
              <a:rPr lang="es-MX" sz="1600" dirty="0" err="1" smtClean="0">
                <a:latin typeface="Ink Free" panose="03080402000500000000" pitchFamily="66" charset="0"/>
              </a:rPr>
              <a:t>dia</a:t>
            </a:r>
            <a:r>
              <a:rPr lang="es-MX" sz="1600" dirty="0" smtClean="0">
                <a:latin typeface="Ink Free" panose="03080402000500000000" pitchFamily="66" charset="0"/>
              </a:rPr>
              <a:t> de hoy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</a:t>
            </a:r>
            <a:r>
              <a:rPr lang="es-MX" sz="1600" dirty="0" smtClean="0">
                <a:latin typeface="Ink Free" panose="03080402000500000000" pitchFamily="66" charset="0"/>
              </a:rPr>
              <a:t>evaluación se realiza con las evidencias </a:t>
            </a:r>
            <a:endParaRPr lang="es-MX" sz="1600" dirty="0" smtClean="0">
              <a:latin typeface="Ink Free" panose="03080402000500000000" pitchFamily="66" charset="0"/>
            </a:endParaRPr>
          </a:p>
          <a:p>
            <a:endParaRPr lang="es-MX" sz="1600" dirty="0" smtClean="0">
              <a:latin typeface="Ink Free" panose="03080402000500000000" pitchFamily="66" charset="0"/>
            </a:endParaRP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356451" y="16585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17</a:t>
            </a:r>
            <a:r>
              <a:rPr lang="es-MX" dirty="0" smtClean="0"/>
              <a:t>/03/2021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806422" y="232511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3346149" y="30586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50459" y="33727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4850459" y="35839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5072</TotalTime>
  <Words>102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14</cp:revision>
  <dcterms:created xsi:type="dcterms:W3CDTF">2021-01-13T03:08:37Z</dcterms:created>
  <dcterms:modified xsi:type="dcterms:W3CDTF">2021-03-19T04:32:31Z</dcterms:modified>
</cp:coreProperties>
</file>