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Lst>
  <p:sldSz cx="7920038" cy="1008062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75" userDrawn="1">
          <p15:clr>
            <a:srgbClr val="A4A3A4"/>
          </p15:clr>
        </p15:guide>
        <p15:guide id="2" pos="249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32" autoAdjust="0"/>
    <p:restoredTop sz="94660"/>
  </p:normalViewPr>
  <p:slideViewPr>
    <p:cSldViewPr snapToGrid="0" showGuides="1">
      <p:cViewPr>
        <p:scale>
          <a:sx n="33" d="100"/>
          <a:sy n="33" d="100"/>
        </p:scale>
        <p:origin x="2832" y="594"/>
      </p:cViewPr>
      <p:guideLst>
        <p:guide orient="horz" pos="3175"/>
        <p:guide pos="249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94003" y="1649770"/>
            <a:ext cx="6732032" cy="3509551"/>
          </a:xfrm>
        </p:spPr>
        <p:txBody>
          <a:bodyPr anchor="b"/>
          <a:lstStyle>
            <a:lvl1pPr algn="ctr">
              <a:defRPr sz="5197"/>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90005" y="5294662"/>
            <a:ext cx="5940029" cy="2433817"/>
          </a:xfrm>
        </p:spPr>
        <p:txBody>
          <a:bodyPr/>
          <a:lstStyle>
            <a:lvl1pPr marL="0" indent="0" algn="ctr">
              <a:buNone/>
              <a:defRPr sz="2079"/>
            </a:lvl1pPr>
            <a:lvl2pPr marL="395981" indent="0" algn="ctr">
              <a:buNone/>
              <a:defRPr sz="1732"/>
            </a:lvl2pPr>
            <a:lvl3pPr marL="791962" indent="0" algn="ctr">
              <a:buNone/>
              <a:defRPr sz="1559"/>
            </a:lvl3pPr>
            <a:lvl4pPr marL="1187943" indent="0" algn="ctr">
              <a:buNone/>
              <a:defRPr sz="1386"/>
            </a:lvl4pPr>
            <a:lvl5pPr marL="1583924" indent="0" algn="ctr">
              <a:buNone/>
              <a:defRPr sz="1386"/>
            </a:lvl5pPr>
            <a:lvl6pPr marL="1979905" indent="0" algn="ctr">
              <a:buNone/>
              <a:defRPr sz="1386"/>
            </a:lvl6pPr>
            <a:lvl7pPr marL="2375886" indent="0" algn="ctr">
              <a:buNone/>
              <a:defRPr sz="1386"/>
            </a:lvl7pPr>
            <a:lvl8pPr marL="2771866" indent="0" algn="ctr">
              <a:buNone/>
              <a:defRPr sz="1386"/>
            </a:lvl8pPr>
            <a:lvl9pPr marL="3167847" indent="0" algn="ctr">
              <a:buNone/>
              <a:defRPr sz="1386"/>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9F26DBD-A93D-44EC-B202-AC8473E1A104}" type="datetimeFigureOut">
              <a:rPr lang="es-MX" smtClean="0"/>
              <a:t>17/03/2021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93B305A4-44D2-4C78-84F9-EE91E0015A28}" type="slidenum">
              <a:rPr lang="es-MX" smtClean="0"/>
              <a:t>‹Nº›</a:t>
            </a:fld>
            <a:endParaRPr lang="es-MX" dirty="0"/>
          </a:p>
        </p:txBody>
      </p:sp>
    </p:spTree>
    <p:extLst>
      <p:ext uri="{BB962C8B-B14F-4D97-AF65-F5344CB8AC3E}">
        <p14:creationId xmlns:p14="http://schemas.microsoft.com/office/powerpoint/2010/main" val="3110895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9F26DBD-A93D-44EC-B202-AC8473E1A104}" type="datetimeFigureOut">
              <a:rPr lang="es-MX" smtClean="0"/>
              <a:t>17/03/2021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93B305A4-44D2-4C78-84F9-EE91E0015A28}" type="slidenum">
              <a:rPr lang="es-MX" smtClean="0"/>
              <a:t>‹Nº›</a:t>
            </a:fld>
            <a:endParaRPr lang="es-MX" dirty="0"/>
          </a:p>
        </p:txBody>
      </p:sp>
    </p:spTree>
    <p:extLst>
      <p:ext uri="{BB962C8B-B14F-4D97-AF65-F5344CB8AC3E}">
        <p14:creationId xmlns:p14="http://schemas.microsoft.com/office/powerpoint/2010/main" val="3612171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667778" y="536700"/>
            <a:ext cx="1707758" cy="854286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44503" y="536700"/>
            <a:ext cx="5024274" cy="8542864"/>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9F26DBD-A93D-44EC-B202-AC8473E1A104}" type="datetimeFigureOut">
              <a:rPr lang="es-MX" smtClean="0"/>
              <a:t>17/03/2021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93B305A4-44D2-4C78-84F9-EE91E0015A28}" type="slidenum">
              <a:rPr lang="es-MX" smtClean="0"/>
              <a:t>‹Nº›</a:t>
            </a:fld>
            <a:endParaRPr lang="es-MX" dirty="0"/>
          </a:p>
        </p:txBody>
      </p:sp>
    </p:spTree>
    <p:extLst>
      <p:ext uri="{BB962C8B-B14F-4D97-AF65-F5344CB8AC3E}">
        <p14:creationId xmlns:p14="http://schemas.microsoft.com/office/powerpoint/2010/main" val="3055271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9F26DBD-A93D-44EC-B202-AC8473E1A104}" type="datetimeFigureOut">
              <a:rPr lang="es-MX" smtClean="0"/>
              <a:t>17/03/2021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93B305A4-44D2-4C78-84F9-EE91E0015A28}" type="slidenum">
              <a:rPr lang="es-MX" smtClean="0"/>
              <a:t>‹Nº›</a:t>
            </a:fld>
            <a:endParaRPr lang="es-MX" dirty="0"/>
          </a:p>
        </p:txBody>
      </p:sp>
    </p:spTree>
    <p:extLst>
      <p:ext uri="{BB962C8B-B14F-4D97-AF65-F5344CB8AC3E}">
        <p14:creationId xmlns:p14="http://schemas.microsoft.com/office/powerpoint/2010/main" val="3200566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40378" y="2513159"/>
            <a:ext cx="6831033" cy="4193259"/>
          </a:xfrm>
        </p:spPr>
        <p:txBody>
          <a:bodyPr anchor="b"/>
          <a:lstStyle>
            <a:lvl1pPr>
              <a:defRPr sz="5197"/>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40378" y="6746088"/>
            <a:ext cx="6831033" cy="2205136"/>
          </a:xfrm>
        </p:spPr>
        <p:txBody>
          <a:bodyPr/>
          <a:lstStyle>
            <a:lvl1pPr marL="0" indent="0">
              <a:buNone/>
              <a:defRPr sz="2079">
                <a:solidFill>
                  <a:schemeClr val="tx1"/>
                </a:solidFill>
              </a:defRPr>
            </a:lvl1pPr>
            <a:lvl2pPr marL="395981" indent="0">
              <a:buNone/>
              <a:defRPr sz="1732">
                <a:solidFill>
                  <a:schemeClr val="tx1">
                    <a:tint val="75000"/>
                  </a:schemeClr>
                </a:solidFill>
              </a:defRPr>
            </a:lvl2pPr>
            <a:lvl3pPr marL="791962" indent="0">
              <a:buNone/>
              <a:defRPr sz="1559">
                <a:solidFill>
                  <a:schemeClr val="tx1">
                    <a:tint val="75000"/>
                  </a:schemeClr>
                </a:solidFill>
              </a:defRPr>
            </a:lvl3pPr>
            <a:lvl4pPr marL="1187943" indent="0">
              <a:buNone/>
              <a:defRPr sz="1386">
                <a:solidFill>
                  <a:schemeClr val="tx1">
                    <a:tint val="75000"/>
                  </a:schemeClr>
                </a:solidFill>
              </a:defRPr>
            </a:lvl4pPr>
            <a:lvl5pPr marL="1583924" indent="0">
              <a:buNone/>
              <a:defRPr sz="1386">
                <a:solidFill>
                  <a:schemeClr val="tx1">
                    <a:tint val="75000"/>
                  </a:schemeClr>
                </a:solidFill>
              </a:defRPr>
            </a:lvl5pPr>
            <a:lvl6pPr marL="1979905" indent="0">
              <a:buNone/>
              <a:defRPr sz="1386">
                <a:solidFill>
                  <a:schemeClr val="tx1">
                    <a:tint val="75000"/>
                  </a:schemeClr>
                </a:solidFill>
              </a:defRPr>
            </a:lvl6pPr>
            <a:lvl7pPr marL="2375886" indent="0">
              <a:buNone/>
              <a:defRPr sz="1386">
                <a:solidFill>
                  <a:schemeClr val="tx1">
                    <a:tint val="75000"/>
                  </a:schemeClr>
                </a:solidFill>
              </a:defRPr>
            </a:lvl7pPr>
            <a:lvl8pPr marL="2771866" indent="0">
              <a:buNone/>
              <a:defRPr sz="1386">
                <a:solidFill>
                  <a:schemeClr val="tx1">
                    <a:tint val="75000"/>
                  </a:schemeClr>
                </a:solidFill>
              </a:defRPr>
            </a:lvl8pPr>
            <a:lvl9pPr marL="3167847" indent="0">
              <a:buNone/>
              <a:defRPr sz="1386">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9F26DBD-A93D-44EC-B202-AC8473E1A104}" type="datetimeFigureOut">
              <a:rPr lang="es-MX" smtClean="0"/>
              <a:t>17/03/2021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93B305A4-44D2-4C78-84F9-EE91E0015A28}" type="slidenum">
              <a:rPr lang="es-MX" smtClean="0"/>
              <a:t>‹Nº›</a:t>
            </a:fld>
            <a:endParaRPr lang="es-MX" dirty="0"/>
          </a:p>
        </p:txBody>
      </p:sp>
    </p:spTree>
    <p:extLst>
      <p:ext uri="{BB962C8B-B14F-4D97-AF65-F5344CB8AC3E}">
        <p14:creationId xmlns:p14="http://schemas.microsoft.com/office/powerpoint/2010/main" val="1728496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44503" y="2683500"/>
            <a:ext cx="3366016" cy="639606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009519" y="2683500"/>
            <a:ext cx="3366016" cy="639606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9F26DBD-A93D-44EC-B202-AC8473E1A104}" type="datetimeFigureOut">
              <a:rPr lang="es-MX" smtClean="0"/>
              <a:t>17/03/2021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93B305A4-44D2-4C78-84F9-EE91E0015A28}" type="slidenum">
              <a:rPr lang="es-MX" smtClean="0"/>
              <a:t>‹Nº›</a:t>
            </a:fld>
            <a:endParaRPr lang="es-MX" dirty="0"/>
          </a:p>
        </p:txBody>
      </p:sp>
    </p:spTree>
    <p:extLst>
      <p:ext uri="{BB962C8B-B14F-4D97-AF65-F5344CB8AC3E}">
        <p14:creationId xmlns:p14="http://schemas.microsoft.com/office/powerpoint/2010/main" val="3939388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45534" y="536702"/>
            <a:ext cx="6831033" cy="1948455"/>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45535" y="2471154"/>
            <a:ext cx="3350547" cy="1211074"/>
          </a:xfrm>
        </p:spPr>
        <p:txBody>
          <a:bodyPr anchor="b"/>
          <a:lstStyle>
            <a:lvl1pPr marL="0" indent="0">
              <a:buNone/>
              <a:defRPr sz="2079" b="1"/>
            </a:lvl1pPr>
            <a:lvl2pPr marL="395981" indent="0">
              <a:buNone/>
              <a:defRPr sz="1732" b="1"/>
            </a:lvl2pPr>
            <a:lvl3pPr marL="791962" indent="0">
              <a:buNone/>
              <a:defRPr sz="1559" b="1"/>
            </a:lvl3pPr>
            <a:lvl4pPr marL="1187943" indent="0">
              <a:buNone/>
              <a:defRPr sz="1386" b="1"/>
            </a:lvl4pPr>
            <a:lvl5pPr marL="1583924" indent="0">
              <a:buNone/>
              <a:defRPr sz="1386" b="1"/>
            </a:lvl5pPr>
            <a:lvl6pPr marL="1979905" indent="0">
              <a:buNone/>
              <a:defRPr sz="1386" b="1"/>
            </a:lvl6pPr>
            <a:lvl7pPr marL="2375886" indent="0">
              <a:buNone/>
              <a:defRPr sz="1386" b="1"/>
            </a:lvl7pPr>
            <a:lvl8pPr marL="2771866" indent="0">
              <a:buNone/>
              <a:defRPr sz="1386" b="1"/>
            </a:lvl8pPr>
            <a:lvl9pPr marL="3167847" indent="0">
              <a:buNone/>
              <a:defRPr sz="1386" b="1"/>
            </a:lvl9pPr>
          </a:lstStyle>
          <a:p>
            <a:pPr lvl="0"/>
            <a:r>
              <a:rPr lang="es-ES"/>
              <a:t>Haga clic para modificar los estilos de texto del patrón</a:t>
            </a:r>
          </a:p>
        </p:txBody>
      </p:sp>
      <p:sp>
        <p:nvSpPr>
          <p:cNvPr id="4" name="Content Placeholder 3"/>
          <p:cNvSpPr>
            <a:spLocks noGrp="1"/>
          </p:cNvSpPr>
          <p:nvPr>
            <p:ph sz="half" idx="2"/>
          </p:nvPr>
        </p:nvSpPr>
        <p:spPr>
          <a:xfrm>
            <a:off x="545535" y="3682228"/>
            <a:ext cx="3350547" cy="541600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009520" y="2471154"/>
            <a:ext cx="3367048" cy="1211074"/>
          </a:xfrm>
        </p:spPr>
        <p:txBody>
          <a:bodyPr anchor="b"/>
          <a:lstStyle>
            <a:lvl1pPr marL="0" indent="0">
              <a:buNone/>
              <a:defRPr sz="2079" b="1"/>
            </a:lvl1pPr>
            <a:lvl2pPr marL="395981" indent="0">
              <a:buNone/>
              <a:defRPr sz="1732" b="1"/>
            </a:lvl2pPr>
            <a:lvl3pPr marL="791962" indent="0">
              <a:buNone/>
              <a:defRPr sz="1559" b="1"/>
            </a:lvl3pPr>
            <a:lvl4pPr marL="1187943" indent="0">
              <a:buNone/>
              <a:defRPr sz="1386" b="1"/>
            </a:lvl4pPr>
            <a:lvl5pPr marL="1583924" indent="0">
              <a:buNone/>
              <a:defRPr sz="1386" b="1"/>
            </a:lvl5pPr>
            <a:lvl6pPr marL="1979905" indent="0">
              <a:buNone/>
              <a:defRPr sz="1386" b="1"/>
            </a:lvl6pPr>
            <a:lvl7pPr marL="2375886" indent="0">
              <a:buNone/>
              <a:defRPr sz="1386" b="1"/>
            </a:lvl7pPr>
            <a:lvl8pPr marL="2771866" indent="0">
              <a:buNone/>
              <a:defRPr sz="1386" b="1"/>
            </a:lvl8pPr>
            <a:lvl9pPr marL="3167847" indent="0">
              <a:buNone/>
              <a:defRPr sz="1386" b="1"/>
            </a:lvl9pPr>
          </a:lstStyle>
          <a:p>
            <a:pPr lvl="0"/>
            <a:r>
              <a:rPr lang="es-ES"/>
              <a:t>Haga clic para modificar los estilos de texto del patrón</a:t>
            </a:r>
          </a:p>
        </p:txBody>
      </p:sp>
      <p:sp>
        <p:nvSpPr>
          <p:cNvPr id="6" name="Content Placeholder 5"/>
          <p:cNvSpPr>
            <a:spLocks noGrp="1"/>
          </p:cNvSpPr>
          <p:nvPr>
            <p:ph sz="quarter" idx="4"/>
          </p:nvPr>
        </p:nvSpPr>
        <p:spPr>
          <a:xfrm>
            <a:off x="4009520" y="3682228"/>
            <a:ext cx="3367048" cy="541600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9F26DBD-A93D-44EC-B202-AC8473E1A104}" type="datetimeFigureOut">
              <a:rPr lang="es-MX" smtClean="0"/>
              <a:t>17/03/2021</a:t>
            </a:fld>
            <a:endParaRPr lang="es-MX" dirty="0"/>
          </a:p>
        </p:txBody>
      </p:sp>
      <p:sp>
        <p:nvSpPr>
          <p:cNvPr id="8" name="Footer Placeholder 7"/>
          <p:cNvSpPr>
            <a:spLocks noGrp="1"/>
          </p:cNvSpPr>
          <p:nvPr>
            <p:ph type="ftr" sz="quarter" idx="11"/>
          </p:nvPr>
        </p:nvSpPr>
        <p:spPr/>
        <p:txBody>
          <a:bodyPr/>
          <a:lstStyle/>
          <a:p>
            <a:endParaRPr lang="es-MX" dirty="0"/>
          </a:p>
        </p:txBody>
      </p:sp>
      <p:sp>
        <p:nvSpPr>
          <p:cNvPr id="9" name="Slide Number Placeholder 8"/>
          <p:cNvSpPr>
            <a:spLocks noGrp="1"/>
          </p:cNvSpPr>
          <p:nvPr>
            <p:ph type="sldNum" sz="quarter" idx="12"/>
          </p:nvPr>
        </p:nvSpPr>
        <p:spPr/>
        <p:txBody>
          <a:bodyPr/>
          <a:lstStyle/>
          <a:p>
            <a:fld id="{93B305A4-44D2-4C78-84F9-EE91E0015A28}" type="slidenum">
              <a:rPr lang="es-MX" smtClean="0"/>
              <a:t>‹Nº›</a:t>
            </a:fld>
            <a:endParaRPr lang="es-MX" dirty="0"/>
          </a:p>
        </p:txBody>
      </p:sp>
    </p:spTree>
    <p:extLst>
      <p:ext uri="{BB962C8B-B14F-4D97-AF65-F5344CB8AC3E}">
        <p14:creationId xmlns:p14="http://schemas.microsoft.com/office/powerpoint/2010/main" val="1291877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9F26DBD-A93D-44EC-B202-AC8473E1A104}" type="datetimeFigureOut">
              <a:rPr lang="es-MX" smtClean="0"/>
              <a:t>17/03/2021</a:t>
            </a:fld>
            <a:endParaRPr lang="es-MX" dirty="0"/>
          </a:p>
        </p:txBody>
      </p:sp>
      <p:sp>
        <p:nvSpPr>
          <p:cNvPr id="4" name="Footer Placeholder 3"/>
          <p:cNvSpPr>
            <a:spLocks noGrp="1"/>
          </p:cNvSpPr>
          <p:nvPr>
            <p:ph type="ftr" sz="quarter" idx="11"/>
          </p:nvPr>
        </p:nvSpPr>
        <p:spPr/>
        <p:txBody>
          <a:bodyPr/>
          <a:lstStyle/>
          <a:p>
            <a:endParaRPr lang="es-MX" dirty="0"/>
          </a:p>
        </p:txBody>
      </p:sp>
      <p:sp>
        <p:nvSpPr>
          <p:cNvPr id="5" name="Slide Number Placeholder 4"/>
          <p:cNvSpPr>
            <a:spLocks noGrp="1"/>
          </p:cNvSpPr>
          <p:nvPr>
            <p:ph type="sldNum" sz="quarter" idx="12"/>
          </p:nvPr>
        </p:nvSpPr>
        <p:spPr/>
        <p:txBody>
          <a:bodyPr/>
          <a:lstStyle/>
          <a:p>
            <a:fld id="{93B305A4-44D2-4C78-84F9-EE91E0015A28}" type="slidenum">
              <a:rPr lang="es-MX" smtClean="0"/>
              <a:t>‹Nº›</a:t>
            </a:fld>
            <a:endParaRPr lang="es-MX" dirty="0"/>
          </a:p>
        </p:txBody>
      </p:sp>
    </p:spTree>
    <p:extLst>
      <p:ext uri="{BB962C8B-B14F-4D97-AF65-F5344CB8AC3E}">
        <p14:creationId xmlns:p14="http://schemas.microsoft.com/office/powerpoint/2010/main" val="3537680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F26DBD-A93D-44EC-B202-AC8473E1A104}" type="datetimeFigureOut">
              <a:rPr lang="es-MX" smtClean="0"/>
              <a:t>17/03/2021</a:t>
            </a:fld>
            <a:endParaRPr lang="es-MX" dirty="0"/>
          </a:p>
        </p:txBody>
      </p:sp>
      <p:sp>
        <p:nvSpPr>
          <p:cNvPr id="3" name="Footer Placeholder 2"/>
          <p:cNvSpPr>
            <a:spLocks noGrp="1"/>
          </p:cNvSpPr>
          <p:nvPr>
            <p:ph type="ftr" sz="quarter" idx="11"/>
          </p:nvPr>
        </p:nvSpPr>
        <p:spPr/>
        <p:txBody>
          <a:bodyPr/>
          <a:lstStyle/>
          <a:p>
            <a:endParaRPr lang="es-MX" dirty="0"/>
          </a:p>
        </p:txBody>
      </p:sp>
      <p:sp>
        <p:nvSpPr>
          <p:cNvPr id="4" name="Slide Number Placeholder 3"/>
          <p:cNvSpPr>
            <a:spLocks noGrp="1"/>
          </p:cNvSpPr>
          <p:nvPr>
            <p:ph type="sldNum" sz="quarter" idx="12"/>
          </p:nvPr>
        </p:nvSpPr>
        <p:spPr/>
        <p:txBody>
          <a:bodyPr/>
          <a:lstStyle/>
          <a:p>
            <a:fld id="{93B305A4-44D2-4C78-84F9-EE91E0015A28}" type="slidenum">
              <a:rPr lang="es-MX" smtClean="0"/>
              <a:t>‹Nº›</a:t>
            </a:fld>
            <a:endParaRPr lang="es-MX" dirty="0"/>
          </a:p>
        </p:txBody>
      </p:sp>
    </p:spTree>
    <p:extLst>
      <p:ext uri="{BB962C8B-B14F-4D97-AF65-F5344CB8AC3E}">
        <p14:creationId xmlns:p14="http://schemas.microsoft.com/office/powerpoint/2010/main" val="3046375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45534" y="672042"/>
            <a:ext cx="2554418" cy="2352146"/>
          </a:xfrm>
        </p:spPr>
        <p:txBody>
          <a:bodyPr anchor="b"/>
          <a:lstStyle>
            <a:lvl1pPr>
              <a:defRPr sz="277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67048" y="1451426"/>
            <a:ext cx="4009519" cy="7163777"/>
          </a:xfrm>
        </p:spPr>
        <p:txBody>
          <a:bodyPr/>
          <a:lstStyle>
            <a:lvl1pPr>
              <a:defRPr sz="2772"/>
            </a:lvl1pPr>
            <a:lvl2pPr>
              <a:defRPr sz="2425"/>
            </a:lvl2pPr>
            <a:lvl3pPr>
              <a:defRPr sz="2079"/>
            </a:lvl3pPr>
            <a:lvl4pPr>
              <a:defRPr sz="1732"/>
            </a:lvl4pPr>
            <a:lvl5pPr>
              <a:defRPr sz="1732"/>
            </a:lvl5pPr>
            <a:lvl6pPr>
              <a:defRPr sz="1732"/>
            </a:lvl6pPr>
            <a:lvl7pPr>
              <a:defRPr sz="1732"/>
            </a:lvl7pPr>
            <a:lvl8pPr>
              <a:defRPr sz="1732"/>
            </a:lvl8pPr>
            <a:lvl9pPr>
              <a:defRPr sz="1732"/>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45534" y="3024188"/>
            <a:ext cx="2554418" cy="5602681"/>
          </a:xfrm>
        </p:spPr>
        <p:txBody>
          <a:bodyPr/>
          <a:lstStyle>
            <a:lvl1pPr marL="0" indent="0">
              <a:buNone/>
              <a:defRPr sz="1386"/>
            </a:lvl1pPr>
            <a:lvl2pPr marL="395981" indent="0">
              <a:buNone/>
              <a:defRPr sz="1213"/>
            </a:lvl2pPr>
            <a:lvl3pPr marL="791962" indent="0">
              <a:buNone/>
              <a:defRPr sz="1039"/>
            </a:lvl3pPr>
            <a:lvl4pPr marL="1187943" indent="0">
              <a:buNone/>
              <a:defRPr sz="866"/>
            </a:lvl4pPr>
            <a:lvl5pPr marL="1583924" indent="0">
              <a:buNone/>
              <a:defRPr sz="866"/>
            </a:lvl5pPr>
            <a:lvl6pPr marL="1979905" indent="0">
              <a:buNone/>
              <a:defRPr sz="866"/>
            </a:lvl6pPr>
            <a:lvl7pPr marL="2375886" indent="0">
              <a:buNone/>
              <a:defRPr sz="866"/>
            </a:lvl7pPr>
            <a:lvl8pPr marL="2771866" indent="0">
              <a:buNone/>
              <a:defRPr sz="866"/>
            </a:lvl8pPr>
            <a:lvl9pPr marL="3167847" indent="0">
              <a:buNone/>
              <a:defRPr sz="866"/>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9F26DBD-A93D-44EC-B202-AC8473E1A104}" type="datetimeFigureOut">
              <a:rPr lang="es-MX" smtClean="0"/>
              <a:t>17/03/2021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93B305A4-44D2-4C78-84F9-EE91E0015A28}" type="slidenum">
              <a:rPr lang="es-MX" smtClean="0"/>
              <a:t>‹Nº›</a:t>
            </a:fld>
            <a:endParaRPr lang="es-MX" dirty="0"/>
          </a:p>
        </p:txBody>
      </p:sp>
    </p:spTree>
    <p:extLst>
      <p:ext uri="{BB962C8B-B14F-4D97-AF65-F5344CB8AC3E}">
        <p14:creationId xmlns:p14="http://schemas.microsoft.com/office/powerpoint/2010/main" val="1656059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45534" y="672042"/>
            <a:ext cx="2554418" cy="2352146"/>
          </a:xfrm>
        </p:spPr>
        <p:txBody>
          <a:bodyPr anchor="b"/>
          <a:lstStyle>
            <a:lvl1pPr>
              <a:defRPr sz="277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67048" y="1451426"/>
            <a:ext cx="4009519" cy="7163777"/>
          </a:xfrm>
        </p:spPr>
        <p:txBody>
          <a:bodyPr anchor="t"/>
          <a:lstStyle>
            <a:lvl1pPr marL="0" indent="0">
              <a:buNone/>
              <a:defRPr sz="2772"/>
            </a:lvl1pPr>
            <a:lvl2pPr marL="395981" indent="0">
              <a:buNone/>
              <a:defRPr sz="2425"/>
            </a:lvl2pPr>
            <a:lvl3pPr marL="791962" indent="0">
              <a:buNone/>
              <a:defRPr sz="2079"/>
            </a:lvl3pPr>
            <a:lvl4pPr marL="1187943" indent="0">
              <a:buNone/>
              <a:defRPr sz="1732"/>
            </a:lvl4pPr>
            <a:lvl5pPr marL="1583924" indent="0">
              <a:buNone/>
              <a:defRPr sz="1732"/>
            </a:lvl5pPr>
            <a:lvl6pPr marL="1979905" indent="0">
              <a:buNone/>
              <a:defRPr sz="1732"/>
            </a:lvl6pPr>
            <a:lvl7pPr marL="2375886" indent="0">
              <a:buNone/>
              <a:defRPr sz="1732"/>
            </a:lvl7pPr>
            <a:lvl8pPr marL="2771866" indent="0">
              <a:buNone/>
              <a:defRPr sz="1732"/>
            </a:lvl8pPr>
            <a:lvl9pPr marL="3167847" indent="0">
              <a:buNone/>
              <a:defRPr sz="1732"/>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545534" y="3024188"/>
            <a:ext cx="2554418" cy="5602681"/>
          </a:xfrm>
        </p:spPr>
        <p:txBody>
          <a:bodyPr/>
          <a:lstStyle>
            <a:lvl1pPr marL="0" indent="0">
              <a:buNone/>
              <a:defRPr sz="1386"/>
            </a:lvl1pPr>
            <a:lvl2pPr marL="395981" indent="0">
              <a:buNone/>
              <a:defRPr sz="1213"/>
            </a:lvl2pPr>
            <a:lvl3pPr marL="791962" indent="0">
              <a:buNone/>
              <a:defRPr sz="1039"/>
            </a:lvl3pPr>
            <a:lvl4pPr marL="1187943" indent="0">
              <a:buNone/>
              <a:defRPr sz="866"/>
            </a:lvl4pPr>
            <a:lvl5pPr marL="1583924" indent="0">
              <a:buNone/>
              <a:defRPr sz="866"/>
            </a:lvl5pPr>
            <a:lvl6pPr marL="1979905" indent="0">
              <a:buNone/>
              <a:defRPr sz="866"/>
            </a:lvl6pPr>
            <a:lvl7pPr marL="2375886" indent="0">
              <a:buNone/>
              <a:defRPr sz="866"/>
            </a:lvl7pPr>
            <a:lvl8pPr marL="2771866" indent="0">
              <a:buNone/>
              <a:defRPr sz="866"/>
            </a:lvl8pPr>
            <a:lvl9pPr marL="3167847" indent="0">
              <a:buNone/>
              <a:defRPr sz="866"/>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9F26DBD-A93D-44EC-B202-AC8473E1A104}" type="datetimeFigureOut">
              <a:rPr lang="es-MX" smtClean="0"/>
              <a:t>17/03/2021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93B305A4-44D2-4C78-84F9-EE91E0015A28}" type="slidenum">
              <a:rPr lang="es-MX" smtClean="0"/>
              <a:t>‹Nº›</a:t>
            </a:fld>
            <a:endParaRPr lang="es-MX" dirty="0"/>
          </a:p>
        </p:txBody>
      </p:sp>
    </p:spTree>
    <p:extLst>
      <p:ext uri="{BB962C8B-B14F-4D97-AF65-F5344CB8AC3E}">
        <p14:creationId xmlns:p14="http://schemas.microsoft.com/office/powerpoint/2010/main" val="1366567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4503" y="536702"/>
            <a:ext cx="6831033" cy="1948455"/>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44503" y="2683500"/>
            <a:ext cx="6831033" cy="639606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44502" y="9343248"/>
            <a:ext cx="1782009" cy="536700"/>
          </a:xfrm>
          <a:prstGeom prst="rect">
            <a:avLst/>
          </a:prstGeom>
        </p:spPr>
        <p:txBody>
          <a:bodyPr vert="horz" lIns="91440" tIns="45720" rIns="91440" bIns="45720" rtlCol="0" anchor="ctr"/>
          <a:lstStyle>
            <a:lvl1pPr algn="l">
              <a:defRPr sz="1039">
                <a:solidFill>
                  <a:schemeClr val="tx1">
                    <a:tint val="75000"/>
                  </a:schemeClr>
                </a:solidFill>
              </a:defRPr>
            </a:lvl1pPr>
          </a:lstStyle>
          <a:p>
            <a:fld id="{09F26DBD-A93D-44EC-B202-AC8473E1A104}" type="datetimeFigureOut">
              <a:rPr lang="es-MX" smtClean="0"/>
              <a:t>17/03/2021</a:t>
            </a:fld>
            <a:endParaRPr lang="es-MX" dirty="0"/>
          </a:p>
        </p:txBody>
      </p:sp>
      <p:sp>
        <p:nvSpPr>
          <p:cNvPr id="5" name="Footer Placeholder 4"/>
          <p:cNvSpPr>
            <a:spLocks noGrp="1"/>
          </p:cNvSpPr>
          <p:nvPr>
            <p:ph type="ftr" sz="quarter" idx="3"/>
          </p:nvPr>
        </p:nvSpPr>
        <p:spPr>
          <a:xfrm>
            <a:off x="2623513" y="9343248"/>
            <a:ext cx="2673013" cy="536700"/>
          </a:xfrm>
          <a:prstGeom prst="rect">
            <a:avLst/>
          </a:prstGeom>
        </p:spPr>
        <p:txBody>
          <a:bodyPr vert="horz" lIns="91440" tIns="45720" rIns="91440" bIns="45720" rtlCol="0" anchor="ctr"/>
          <a:lstStyle>
            <a:lvl1pPr algn="ctr">
              <a:defRPr sz="1039">
                <a:solidFill>
                  <a:schemeClr val="tx1">
                    <a:tint val="75000"/>
                  </a:schemeClr>
                </a:solidFill>
              </a:defRPr>
            </a:lvl1pPr>
          </a:lstStyle>
          <a:p>
            <a:endParaRPr lang="es-MX" dirty="0"/>
          </a:p>
        </p:txBody>
      </p:sp>
      <p:sp>
        <p:nvSpPr>
          <p:cNvPr id="6" name="Slide Number Placeholder 5"/>
          <p:cNvSpPr>
            <a:spLocks noGrp="1"/>
          </p:cNvSpPr>
          <p:nvPr>
            <p:ph type="sldNum" sz="quarter" idx="4"/>
          </p:nvPr>
        </p:nvSpPr>
        <p:spPr>
          <a:xfrm>
            <a:off x="5593527" y="9343248"/>
            <a:ext cx="1782009" cy="536700"/>
          </a:xfrm>
          <a:prstGeom prst="rect">
            <a:avLst/>
          </a:prstGeom>
        </p:spPr>
        <p:txBody>
          <a:bodyPr vert="horz" lIns="91440" tIns="45720" rIns="91440" bIns="45720" rtlCol="0" anchor="ctr"/>
          <a:lstStyle>
            <a:lvl1pPr algn="r">
              <a:defRPr sz="1039">
                <a:solidFill>
                  <a:schemeClr val="tx1">
                    <a:tint val="75000"/>
                  </a:schemeClr>
                </a:solidFill>
              </a:defRPr>
            </a:lvl1pPr>
          </a:lstStyle>
          <a:p>
            <a:fld id="{93B305A4-44D2-4C78-84F9-EE91E0015A28}" type="slidenum">
              <a:rPr lang="es-MX" smtClean="0"/>
              <a:t>‹Nº›</a:t>
            </a:fld>
            <a:endParaRPr lang="es-MX" dirty="0"/>
          </a:p>
        </p:txBody>
      </p:sp>
    </p:spTree>
    <p:extLst>
      <p:ext uri="{BB962C8B-B14F-4D97-AF65-F5344CB8AC3E}">
        <p14:creationId xmlns:p14="http://schemas.microsoft.com/office/powerpoint/2010/main" val="25730283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91962" rtl="0" eaLnBrk="1" latinLnBrk="0" hangingPunct="1">
        <a:lnSpc>
          <a:spcPct val="90000"/>
        </a:lnSpc>
        <a:spcBef>
          <a:spcPct val="0"/>
        </a:spcBef>
        <a:buNone/>
        <a:defRPr sz="3811" kern="1200">
          <a:solidFill>
            <a:schemeClr val="tx1"/>
          </a:solidFill>
          <a:latin typeface="+mj-lt"/>
          <a:ea typeface="+mj-ea"/>
          <a:cs typeface="+mj-cs"/>
        </a:defRPr>
      </a:lvl1pPr>
    </p:titleStyle>
    <p:bodyStyle>
      <a:lvl1pPr marL="197990" indent="-197990" algn="l" defTabSz="791962" rtl="0" eaLnBrk="1" latinLnBrk="0" hangingPunct="1">
        <a:lnSpc>
          <a:spcPct val="90000"/>
        </a:lnSpc>
        <a:spcBef>
          <a:spcPts val="866"/>
        </a:spcBef>
        <a:buFont typeface="Arial" panose="020B0604020202020204" pitchFamily="34" charset="0"/>
        <a:buChar char="•"/>
        <a:defRPr sz="2425" kern="1200">
          <a:solidFill>
            <a:schemeClr val="tx1"/>
          </a:solidFill>
          <a:latin typeface="+mn-lt"/>
          <a:ea typeface="+mn-ea"/>
          <a:cs typeface="+mn-cs"/>
        </a:defRPr>
      </a:lvl1pPr>
      <a:lvl2pPr marL="593971" indent="-197990" algn="l" defTabSz="791962" rtl="0" eaLnBrk="1" latinLnBrk="0" hangingPunct="1">
        <a:lnSpc>
          <a:spcPct val="90000"/>
        </a:lnSpc>
        <a:spcBef>
          <a:spcPts val="433"/>
        </a:spcBef>
        <a:buFont typeface="Arial" panose="020B0604020202020204" pitchFamily="34" charset="0"/>
        <a:buChar char="•"/>
        <a:defRPr sz="2079" kern="1200">
          <a:solidFill>
            <a:schemeClr val="tx1"/>
          </a:solidFill>
          <a:latin typeface="+mn-lt"/>
          <a:ea typeface="+mn-ea"/>
          <a:cs typeface="+mn-cs"/>
        </a:defRPr>
      </a:lvl2pPr>
      <a:lvl3pPr marL="989952" indent="-197990" algn="l" defTabSz="791962" rtl="0" eaLnBrk="1" latinLnBrk="0" hangingPunct="1">
        <a:lnSpc>
          <a:spcPct val="90000"/>
        </a:lnSpc>
        <a:spcBef>
          <a:spcPts val="433"/>
        </a:spcBef>
        <a:buFont typeface="Arial" panose="020B0604020202020204" pitchFamily="34" charset="0"/>
        <a:buChar char="•"/>
        <a:defRPr sz="1732" kern="1200">
          <a:solidFill>
            <a:schemeClr val="tx1"/>
          </a:solidFill>
          <a:latin typeface="+mn-lt"/>
          <a:ea typeface="+mn-ea"/>
          <a:cs typeface="+mn-cs"/>
        </a:defRPr>
      </a:lvl3pPr>
      <a:lvl4pPr marL="1385933"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4pPr>
      <a:lvl5pPr marL="1781914"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5pPr>
      <a:lvl6pPr marL="2177895"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6pPr>
      <a:lvl7pPr marL="2573876"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7pPr>
      <a:lvl8pPr marL="2969857"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8pPr>
      <a:lvl9pPr marL="3365838"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9pPr>
    </p:bodyStyle>
    <p:otherStyle>
      <a:defPPr>
        <a:defRPr lang="en-US"/>
      </a:defPPr>
      <a:lvl1pPr marL="0" algn="l" defTabSz="791962" rtl="0" eaLnBrk="1" latinLnBrk="0" hangingPunct="1">
        <a:defRPr sz="1559" kern="1200">
          <a:solidFill>
            <a:schemeClr val="tx1"/>
          </a:solidFill>
          <a:latin typeface="+mn-lt"/>
          <a:ea typeface="+mn-ea"/>
          <a:cs typeface="+mn-cs"/>
        </a:defRPr>
      </a:lvl1pPr>
      <a:lvl2pPr marL="395981" algn="l" defTabSz="791962" rtl="0" eaLnBrk="1" latinLnBrk="0" hangingPunct="1">
        <a:defRPr sz="1559" kern="1200">
          <a:solidFill>
            <a:schemeClr val="tx1"/>
          </a:solidFill>
          <a:latin typeface="+mn-lt"/>
          <a:ea typeface="+mn-ea"/>
          <a:cs typeface="+mn-cs"/>
        </a:defRPr>
      </a:lvl2pPr>
      <a:lvl3pPr marL="791962" algn="l" defTabSz="791962" rtl="0" eaLnBrk="1" latinLnBrk="0" hangingPunct="1">
        <a:defRPr sz="1559" kern="1200">
          <a:solidFill>
            <a:schemeClr val="tx1"/>
          </a:solidFill>
          <a:latin typeface="+mn-lt"/>
          <a:ea typeface="+mn-ea"/>
          <a:cs typeface="+mn-cs"/>
        </a:defRPr>
      </a:lvl3pPr>
      <a:lvl4pPr marL="1187943" algn="l" defTabSz="791962" rtl="0" eaLnBrk="1" latinLnBrk="0" hangingPunct="1">
        <a:defRPr sz="1559" kern="1200">
          <a:solidFill>
            <a:schemeClr val="tx1"/>
          </a:solidFill>
          <a:latin typeface="+mn-lt"/>
          <a:ea typeface="+mn-ea"/>
          <a:cs typeface="+mn-cs"/>
        </a:defRPr>
      </a:lvl4pPr>
      <a:lvl5pPr marL="1583924" algn="l" defTabSz="791962" rtl="0" eaLnBrk="1" latinLnBrk="0" hangingPunct="1">
        <a:defRPr sz="1559" kern="1200">
          <a:solidFill>
            <a:schemeClr val="tx1"/>
          </a:solidFill>
          <a:latin typeface="+mn-lt"/>
          <a:ea typeface="+mn-ea"/>
          <a:cs typeface="+mn-cs"/>
        </a:defRPr>
      </a:lvl5pPr>
      <a:lvl6pPr marL="1979905" algn="l" defTabSz="791962" rtl="0" eaLnBrk="1" latinLnBrk="0" hangingPunct="1">
        <a:defRPr sz="1559" kern="1200">
          <a:solidFill>
            <a:schemeClr val="tx1"/>
          </a:solidFill>
          <a:latin typeface="+mn-lt"/>
          <a:ea typeface="+mn-ea"/>
          <a:cs typeface="+mn-cs"/>
        </a:defRPr>
      </a:lvl6pPr>
      <a:lvl7pPr marL="2375886" algn="l" defTabSz="791962" rtl="0" eaLnBrk="1" latinLnBrk="0" hangingPunct="1">
        <a:defRPr sz="1559" kern="1200">
          <a:solidFill>
            <a:schemeClr val="tx1"/>
          </a:solidFill>
          <a:latin typeface="+mn-lt"/>
          <a:ea typeface="+mn-ea"/>
          <a:cs typeface="+mn-cs"/>
        </a:defRPr>
      </a:lvl7pPr>
      <a:lvl8pPr marL="2771866" algn="l" defTabSz="791962" rtl="0" eaLnBrk="1" latinLnBrk="0" hangingPunct="1">
        <a:defRPr sz="1559" kern="1200">
          <a:solidFill>
            <a:schemeClr val="tx1"/>
          </a:solidFill>
          <a:latin typeface="+mn-lt"/>
          <a:ea typeface="+mn-ea"/>
          <a:cs typeface="+mn-cs"/>
        </a:defRPr>
      </a:lvl8pPr>
      <a:lvl9pPr marL="3167847" algn="l" defTabSz="791962" rtl="0" eaLnBrk="1" latinLnBrk="0" hangingPunct="1">
        <a:defRPr sz="155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F5D5603C-13B0-47CB-87A7-911976505E4A}"/>
              </a:ext>
            </a:extLst>
          </p:cNvPr>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1282270" y="1168073"/>
            <a:ext cx="6457586" cy="6850555"/>
          </a:xfrm>
          <a:prstGeom prst="rect">
            <a:avLst/>
          </a:prstGeom>
          <a:ln>
            <a:noFill/>
          </a:ln>
          <a:extLst>
            <a:ext uri="{53640926-AAD7-44D8-BBD7-CCE9431645EC}">
              <a14:shadowObscured xmlns:a14="http://schemas.microsoft.com/office/drawing/2010/main"/>
            </a:ext>
          </a:extLst>
        </p:spPr>
      </p:pic>
      <p:sp>
        <p:nvSpPr>
          <p:cNvPr id="5" name="Rectángulo 4">
            <a:extLst>
              <a:ext uri="{FF2B5EF4-FFF2-40B4-BE49-F238E27FC236}">
                <a16:creationId xmlns:a16="http://schemas.microsoft.com/office/drawing/2014/main" id="{A4864214-8F64-4B83-A5DE-92592901AB2D}"/>
              </a:ext>
            </a:extLst>
          </p:cNvPr>
          <p:cNvSpPr/>
          <p:nvPr/>
        </p:nvSpPr>
        <p:spPr>
          <a:xfrm>
            <a:off x="312131" y="194698"/>
            <a:ext cx="3654205" cy="567207"/>
          </a:xfrm>
          <a:prstGeom prst="rect">
            <a:avLst/>
          </a:prstGeom>
        </p:spPr>
        <p:txBody>
          <a:bodyPr wrap="none">
            <a:spAutoFit/>
          </a:bodyPr>
          <a:lstStyle/>
          <a:p>
            <a:pPr marL="314982" indent="-314982">
              <a:buFont typeface="Wingdings" panose="05000000000000000000" pitchFamily="2" charset="2"/>
              <a:buChar char="Ø"/>
            </a:pPr>
            <a:r>
              <a:rPr lang="es-MX" sz="3086" dirty="0">
                <a:solidFill>
                  <a:schemeClr val="accent1"/>
                </a:solidFill>
                <a:latin typeface="Ink Free" panose="03080402000500000000" pitchFamily="66" charset="0"/>
              </a:rPr>
              <a:t>Diario de la alumna</a:t>
            </a:r>
            <a:endParaRPr lang="es-MX" sz="3086" dirty="0">
              <a:solidFill>
                <a:schemeClr val="accent1"/>
              </a:solidFill>
            </a:endParaRPr>
          </a:p>
        </p:txBody>
      </p:sp>
      <p:sp>
        <p:nvSpPr>
          <p:cNvPr id="6" name="CuadroTexto 5">
            <a:extLst>
              <a:ext uri="{FF2B5EF4-FFF2-40B4-BE49-F238E27FC236}">
                <a16:creationId xmlns:a16="http://schemas.microsoft.com/office/drawing/2014/main" id="{E30FF41B-9B3F-4FA2-9299-43298DB9BACA}"/>
              </a:ext>
            </a:extLst>
          </p:cNvPr>
          <p:cNvSpPr txBox="1"/>
          <p:nvPr/>
        </p:nvSpPr>
        <p:spPr>
          <a:xfrm>
            <a:off x="312130" y="717371"/>
            <a:ext cx="3622402" cy="1313693"/>
          </a:xfrm>
          <a:prstGeom prst="rect">
            <a:avLst/>
          </a:prstGeom>
          <a:solidFill>
            <a:schemeClr val="bg2">
              <a:lumMod val="90000"/>
            </a:schemeClr>
          </a:solidFill>
        </p:spPr>
        <p:txBody>
          <a:bodyPr wrap="square" rtlCol="0">
            <a:spAutoFit/>
          </a:bodyPr>
          <a:lstStyle/>
          <a:p>
            <a:pPr algn="ctr"/>
            <a:endParaRPr lang="es-MX" sz="1984" dirty="0"/>
          </a:p>
          <a:p>
            <a:pPr algn="ctr"/>
            <a:endParaRPr lang="es-MX" sz="1984" dirty="0"/>
          </a:p>
          <a:p>
            <a:pPr algn="ctr"/>
            <a:endParaRPr lang="es-MX" sz="1984" dirty="0"/>
          </a:p>
          <a:p>
            <a:pPr algn="ctr"/>
            <a:endParaRPr lang="es-MX" sz="1984" dirty="0"/>
          </a:p>
        </p:txBody>
      </p:sp>
      <p:pic>
        <p:nvPicPr>
          <p:cNvPr id="7" name="Imagen 6">
            <a:extLst>
              <a:ext uri="{FF2B5EF4-FFF2-40B4-BE49-F238E27FC236}">
                <a16:creationId xmlns:a16="http://schemas.microsoft.com/office/drawing/2014/main" id="{EE1E30FC-BE54-4826-9475-239779B5B45E}"/>
              </a:ext>
            </a:extLst>
          </p:cNvPr>
          <p:cNvPicPr>
            <a:picLocks noChangeAspect="1"/>
          </p:cNvPicPr>
          <p:nvPr/>
        </p:nvPicPr>
        <p:blipFill>
          <a:blip r:embed="rId3"/>
          <a:stretch>
            <a:fillRect/>
          </a:stretch>
        </p:blipFill>
        <p:spPr>
          <a:xfrm>
            <a:off x="480417" y="7084994"/>
            <a:ext cx="1186019" cy="2896292"/>
          </a:xfrm>
          <a:prstGeom prst="rect">
            <a:avLst/>
          </a:prstGeom>
        </p:spPr>
      </p:pic>
      <p:sp>
        <p:nvSpPr>
          <p:cNvPr id="8" name="CuadroTexto 7">
            <a:extLst>
              <a:ext uri="{FF2B5EF4-FFF2-40B4-BE49-F238E27FC236}">
                <a16:creationId xmlns:a16="http://schemas.microsoft.com/office/drawing/2014/main" id="{2F8060AB-7111-4017-88B0-763536F4DFBB}"/>
              </a:ext>
            </a:extLst>
          </p:cNvPr>
          <p:cNvSpPr txBox="1"/>
          <p:nvPr/>
        </p:nvSpPr>
        <p:spPr>
          <a:xfrm>
            <a:off x="4307085" y="109881"/>
            <a:ext cx="3518009" cy="1313693"/>
          </a:xfrm>
          <a:prstGeom prst="rect">
            <a:avLst/>
          </a:prstGeom>
          <a:noFill/>
        </p:spPr>
        <p:txBody>
          <a:bodyPr wrap="square" rtlCol="0">
            <a:spAutoFit/>
          </a:bodyPr>
          <a:lstStyle/>
          <a:p>
            <a:r>
              <a:rPr lang="es-MX" sz="1984" b="1" dirty="0">
                <a:latin typeface="Ink Free" panose="03080402000500000000" pitchFamily="66" charset="0"/>
              </a:rPr>
              <a:t>La asistencia las jornadas de práctica se corroborara con la actividad de entrega de diario a diario en escuela en red .</a:t>
            </a:r>
          </a:p>
        </p:txBody>
      </p:sp>
      <p:sp>
        <p:nvSpPr>
          <p:cNvPr id="9" name="Rectángulo: esquinas redondeadas 8">
            <a:extLst>
              <a:ext uri="{FF2B5EF4-FFF2-40B4-BE49-F238E27FC236}">
                <a16:creationId xmlns:a16="http://schemas.microsoft.com/office/drawing/2014/main" id="{BF03A648-E19F-4915-87A9-6D2BC0412280}"/>
              </a:ext>
            </a:extLst>
          </p:cNvPr>
          <p:cNvSpPr/>
          <p:nvPr/>
        </p:nvSpPr>
        <p:spPr>
          <a:xfrm>
            <a:off x="1506804" y="5867942"/>
            <a:ext cx="5958137" cy="4102802"/>
          </a:xfrm>
          <a:prstGeom prst="roundRect">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984" dirty="0"/>
          </a:p>
        </p:txBody>
      </p:sp>
      <p:sp>
        <p:nvSpPr>
          <p:cNvPr id="11" name="Rectángulo 10">
            <a:extLst>
              <a:ext uri="{FF2B5EF4-FFF2-40B4-BE49-F238E27FC236}">
                <a16:creationId xmlns:a16="http://schemas.microsoft.com/office/drawing/2014/main" id="{DE7D9CD1-1E57-4568-B83A-9669B52643D8}"/>
              </a:ext>
            </a:extLst>
          </p:cNvPr>
          <p:cNvSpPr/>
          <p:nvPr/>
        </p:nvSpPr>
        <p:spPr>
          <a:xfrm>
            <a:off x="179575" y="772900"/>
            <a:ext cx="3778250" cy="1200329"/>
          </a:xfrm>
          <a:prstGeom prst="rect">
            <a:avLst/>
          </a:prstGeom>
        </p:spPr>
        <p:txBody>
          <a:bodyPr>
            <a:spAutoFit/>
          </a:bodyPr>
          <a:lstStyle/>
          <a:p>
            <a:pPr algn="ctr"/>
            <a:r>
              <a:rPr lang="es-MX" b="1" dirty="0">
                <a:solidFill>
                  <a:srgbClr val="0070C0"/>
                </a:solidFill>
                <a:latin typeface="Ink Free" panose="03080402000500000000" pitchFamily="66" charset="0"/>
              </a:rPr>
              <a:t>Jardín de niños Ramón G. Bonfil</a:t>
            </a:r>
          </a:p>
          <a:p>
            <a:pPr algn="ctr"/>
            <a:r>
              <a:rPr lang="es-MX" b="1" dirty="0">
                <a:solidFill>
                  <a:srgbClr val="0070C0"/>
                </a:solidFill>
                <a:latin typeface="Ink Free" panose="03080402000500000000" pitchFamily="66" charset="0"/>
              </a:rPr>
              <a:t>2° y 3° B</a:t>
            </a:r>
          </a:p>
          <a:p>
            <a:pPr algn="ctr"/>
            <a:r>
              <a:rPr lang="es-MX" b="1" dirty="0">
                <a:solidFill>
                  <a:srgbClr val="0070C0"/>
                </a:solidFill>
                <a:latin typeface="Ink Free" panose="03080402000500000000" pitchFamily="66" charset="0"/>
              </a:rPr>
              <a:t>Educadora practicante: Belén Zapata Castillo </a:t>
            </a:r>
          </a:p>
        </p:txBody>
      </p:sp>
      <p:sp>
        <p:nvSpPr>
          <p:cNvPr id="12" name="Rectángulo 11">
            <a:extLst>
              <a:ext uri="{FF2B5EF4-FFF2-40B4-BE49-F238E27FC236}">
                <a16:creationId xmlns:a16="http://schemas.microsoft.com/office/drawing/2014/main" id="{75769379-B2AD-4AD9-AEAA-F65BD3C27A6B}"/>
              </a:ext>
            </a:extLst>
          </p:cNvPr>
          <p:cNvSpPr/>
          <p:nvPr/>
        </p:nvSpPr>
        <p:spPr>
          <a:xfrm rot="21416216">
            <a:off x="5879099" y="1436856"/>
            <a:ext cx="1784018" cy="461665"/>
          </a:xfrm>
          <a:prstGeom prst="rect">
            <a:avLst/>
          </a:prstGeom>
        </p:spPr>
        <p:txBody>
          <a:bodyPr wrap="square">
            <a:spAutoFit/>
          </a:bodyPr>
          <a:lstStyle/>
          <a:p>
            <a:pPr algn="ctr"/>
            <a:r>
              <a:rPr lang="es-MX" sz="2400" dirty="0">
                <a:latin typeface="Berlin Sans FB" panose="020E0602020502020306" pitchFamily="34" charset="0"/>
              </a:rPr>
              <a:t>17/03/2021</a:t>
            </a:r>
          </a:p>
        </p:txBody>
      </p:sp>
      <p:sp>
        <p:nvSpPr>
          <p:cNvPr id="14" name="Signo de multiplicación 13">
            <a:extLst>
              <a:ext uri="{FF2B5EF4-FFF2-40B4-BE49-F238E27FC236}">
                <a16:creationId xmlns:a16="http://schemas.microsoft.com/office/drawing/2014/main" id="{577C8956-914F-42A5-8730-C8DE932A81A4}"/>
              </a:ext>
            </a:extLst>
          </p:cNvPr>
          <p:cNvSpPr/>
          <p:nvPr/>
        </p:nvSpPr>
        <p:spPr>
          <a:xfrm>
            <a:off x="3380229" y="2609599"/>
            <a:ext cx="266681" cy="270971"/>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100" dirty="0"/>
          </a:p>
        </p:txBody>
      </p:sp>
      <p:sp>
        <p:nvSpPr>
          <p:cNvPr id="16" name="Signo de multiplicación 15">
            <a:extLst>
              <a:ext uri="{FF2B5EF4-FFF2-40B4-BE49-F238E27FC236}">
                <a16:creationId xmlns:a16="http://schemas.microsoft.com/office/drawing/2014/main" id="{FCDE360B-A831-474D-B2C4-2CF27B8F51FF}"/>
              </a:ext>
            </a:extLst>
          </p:cNvPr>
          <p:cNvSpPr/>
          <p:nvPr/>
        </p:nvSpPr>
        <p:spPr>
          <a:xfrm>
            <a:off x="5425220" y="3257625"/>
            <a:ext cx="266681" cy="270971"/>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100" dirty="0"/>
          </a:p>
        </p:txBody>
      </p:sp>
      <p:sp>
        <p:nvSpPr>
          <p:cNvPr id="17" name="CuadroTexto 16">
            <a:extLst>
              <a:ext uri="{FF2B5EF4-FFF2-40B4-BE49-F238E27FC236}">
                <a16:creationId xmlns:a16="http://schemas.microsoft.com/office/drawing/2014/main" id="{095723EB-62FC-4D09-A30E-A76084042566}"/>
              </a:ext>
            </a:extLst>
          </p:cNvPr>
          <p:cNvSpPr txBox="1"/>
          <p:nvPr/>
        </p:nvSpPr>
        <p:spPr>
          <a:xfrm>
            <a:off x="6707826" y="4902502"/>
            <a:ext cx="757212" cy="584775"/>
          </a:xfrm>
          <a:prstGeom prst="rect">
            <a:avLst/>
          </a:prstGeom>
          <a:noFill/>
        </p:spPr>
        <p:txBody>
          <a:bodyPr wrap="square" rtlCol="0">
            <a:spAutoFit/>
          </a:bodyPr>
          <a:lstStyle/>
          <a:p>
            <a:pPr algn="ctr"/>
            <a:r>
              <a:rPr lang="es-MX" sz="3200" dirty="0">
                <a:latin typeface="Berlin Sans FB" panose="020E0602020502020306" pitchFamily="34" charset="0"/>
              </a:rPr>
              <a:t>23</a:t>
            </a:r>
          </a:p>
        </p:txBody>
      </p:sp>
      <p:sp>
        <p:nvSpPr>
          <p:cNvPr id="18" name="Rectángulo 17">
            <a:extLst>
              <a:ext uri="{FF2B5EF4-FFF2-40B4-BE49-F238E27FC236}">
                <a16:creationId xmlns:a16="http://schemas.microsoft.com/office/drawing/2014/main" id="{B1221EFD-E84F-4E31-8F5F-94BC6FAA5E09}"/>
              </a:ext>
            </a:extLst>
          </p:cNvPr>
          <p:cNvSpPr/>
          <p:nvPr/>
        </p:nvSpPr>
        <p:spPr>
          <a:xfrm>
            <a:off x="6878684" y="4008575"/>
            <a:ext cx="415499" cy="584775"/>
          </a:xfrm>
          <a:prstGeom prst="rect">
            <a:avLst/>
          </a:prstGeom>
        </p:spPr>
        <p:txBody>
          <a:bodyPr wrap="none">
            <a:spAutoFit/>
          </a:bodyPr>
          <a:lstStyle/>
          <a:p>
            <a:pPr algn="ctr"/>
            <a:r>
              <a:rPr lang="es-MX" sz="3200" dirty="0">
                <a:latin typeface="Berlin Sans FB" panose="020E0602020502020306" pitchFamily="34" charset="0"/>
              </a:rPr>
              <a:t>11</a:t>
            </a:r>
          </a:p>
        </p:txBody>
      </p:sp>
      <p:sp>
        <p:nvSpPr>
          <p:cNvPr id="19" name="Rectángulo 18">
            <a:extLst>
              <a:ext uri="{FF2B5EF4-FFF2-40B4-BE49-F238E27FC236}">
                <a16:creationId xmlns:a16="http://schemas.microsoft.com/office/drawing/2014/main" id="{441D1DCF-5762-4A14-81C7-B4A56C46B654}"/>
              </a:ext>
            </a:extLst>
          </p:cNvPr>
          <p:cNvSpPr/>
          <p:nvPr/>
        </p:nvSpPr>
        <p:spPr>
          <a:xfrm>
            <a:off x="6871470" y="4403748"/>
            <a:ext cx="429926" cy="584775"/>
          </a:xfrm>
          <a:prstGeom prst="rect">
            <a:avLst/>
          </a:prstGeom>
        </p:spPr>
        <p:txBody>
          <a:bodyPr wrap="none">
            <a:spAutoFit/>
          </a:bodyPr>
          <a:lstStyle/>
          <a:p>
            <a:pPr algn="ctr"/>
            <a:r>
              <a:rPr lang="es-MX" sz="3200" dirty="0">
                <a:latin typeface="Berlin Sans FB" panose="020E0602020502020306" pitchFamily="34" charset="0"/>
              </a:rPr>
              <a:t>0</a:t>
            </a:r>
          </a:p>
        </p:txBody>
      </p:sp>
      <p:sp>
        <p:nvSpPr>
          <p:cNvPr id="23" name="CuadroTexto 22">
            <a:extLst>
              <a:ext uri="{FF2B5EF4-FFF2-40B4-BE49-F238E27FC236}">
                <a16:creationId xmlns:a16="http://schemas.microsoft.com/office/drawing/2014/main" id="{1BF6F5FB-0BD6-4DBB-88FE-5539D9082BFD}"/>
              </a:ext>
            </a:extLst>
          </p:cNvPr>
          <p:cNvSpPr txBox="1"/>
          <p:nvPr/>
        </p:nvSpPr>
        <p:spPr>
          <a:xfrm>
            <a:off x="1506804" y="5870242"/>
            <a:ext cx="5958137" cy="276999"/>
          </a:xfrm>
          <a:prstGeom prst="rect">
            <a:avLst/>
          </a:prstGeom>
          <a:noFill/>
        </p:spPr>
        <p:txBody>
          <a:bodyPr wrap="square" rtlCol="0">
            <a:spAutoFit/>
          </a:bodyPr>
          <a:lstStyle/>
          <a:p>
            <a:pPr algn="ctr"/>
            <a:r>
              <a:rPr lang="es-MX" sz="1200" dirty="0">
                <a:solidFill>
                  <a:srgbClr val="0496B9"/>
                </a:solidFill>
                <a:latin typeface="Berlin Sans FB" panose="020E0602020502020306" pitchFamily="34" charset="0"/>
              </a:rPr>
              <a:t>De la intervención de la clase virtual reflexiona acerca de:</a:t>
            </a:r>
          </a:p>
        </p:txBody>
      </p:sp>
      <p:sp>
        <p:nvSpPr>
          <p:cNvPr id="24" name="Signo de multiplicación 23">
            <a:extLst>
              <a:ext uri="{FF2B5EF4-FFF2-40B4-BE49-F238E27FC236}">
                <a16:creationId xmlns:a16="http://schemas.microsoft.com/office/drawing/2014/main" id="{9575CCF9-4A47-49D6-9C77-8CE23CEF3BF9}"/>
              </a:ext>
            </a:extLst>
          </p:cNvPr>
          <p:cNvSpPr/>
          <p:nvPr/>
        </p:nvSpPr>
        <p:spPr>
          <a:xfrm>
            <a:off x="5431488" y="3535397"/>
            <a:ext cx="266681" cy="270971"/>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100" dirty="0"/>
          </a:p>
        </p:txBody>
      </p:sp>
      <p:sp>
        <p:nvSpPr>
          <p:cNvPr id="25" name="Signo de multiplicación 24">
            <a:extLst>
              <a:ext uri="{FF2B5EF4-FFF2-40B4-BE49-F238E27FC236}">
                <a16:creationId xmlns:a16="http://schemas.microsoft.com/office/drawing/2014/main" id="{CBCF0172-819D-4A10-897D-203017159F4E}"/>
              </a:ext>
            </a:extLst>
          </p:cNvPr>
          <p:cNvSpPr/>
          <p:nvPr/>
        </p:nvSpPr>
        <p:spPr>
          <a:xfrm>
            <a:off x="7080001" y="3818793"/>
            <a:ext cx="266681" cy="270971"/>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100" dirty="0"/>
          </a:p>
        </p:txBody>
      </p:sp>
      <p:sp>
        <p:nvSpPr>
          <p:cNvPr id="26" name="Rectángulo 25">
            <a:extLst>
              <a:ext uri="{FF2B5EF4-FFF2-40B4-BE49-F238E27FC236}">
                <a16:creationId xmlns:a16="http://schemas.microsoft.com/office/drawing/2014/main" id="{74446B45-927A-45F4-90D9-5A015715CAB4}"/>
              </a:ext>
            </a:extLst>
          </p:cNvPr>
          <p:cNvSpPr/>
          <p:nvPr/>
        </p:nvSpPr>
        <p:spPr>
          <a:xfrm>
            <a:off x="6190924" y="3736832"/>
            <a:ext cx="1068150" cy="400110"/>
          </a:xfrm>
          <a:prstGeom prst="rect">
            <a:avLst/>
          </a:prstGeom>
        </p:spPr>
        <p:txBody>
          <a:bodyPr wrap="square">
            <a:spAutoFit/>
          </a:bodyPr>
          <a:lstStyle/>
          <a:p>
            <a:pPr algn="ctr"/>
            <a:r>
              <a:rPr lang="es-MX" sz="2000" dirty="0">
                <a:latin typeface="Berlin Sans FB" panose="020E0602020502020306" pitchFamily="34" charset="0"/>
              </a:rPr>
              <a:t>Meet</a:t>
            </a:r>
          </a:p>
        </p:txBody>
      </p:sp>
      <p:sp>
        <p:nvSpPr>
          <p:cNvPr id="3" name="Rectángulo 2">
            <a:extLst>
              <a:ext uri="{FF2B5EF4-FFF2-40B4-BE49-F238E27FC236}">
                <a16:creationId xmlns:a16="http://schemas.microsoft.com/office/drawing/2014/main" id="{D701E180-92F4-48DE-A2CB-84F997754415}"/>
              </a:ext>
            </a:extLst>
          </p:cNvPr>
          <p:cNvSpPr/>
          <p:nvPr/>
        </p:nvSpPr>
        <p:spPr>
          <a:xfrm>
            <a:off x="1586620" y="6091651"/>
            <a:ext cx="5958137" cy="3277820"/>
          </a:xfrm>
          <a:prstGeom prst="rect">
            <a:avLst/>
          </a:prstGeom>
        </p:spPr>
        <p:txBody>
          <a:bodyPr wrap="square">
            <a:spAutoFit/>
          </a:bodyPr>
          <a:lstStyle/>
          <a:p>
            <a:r>
              <a:rPr lang="es-MX" sz="900" dirty="0">
                <a:solidFill>
                  <a:schemeClr val="accent1"/>
                </a:solidFill>
                <a:latin typeface="Berlin Sans FB" panose="020E0602020502020306" pitchFamily="34" charset="0"/>
              </a:rPr>
              <a:t>¿Cómo desarrollé la clase?</a:t>
            </a:r>
          </a:p>
          <a:p>
            <a:r>
              <a:rPr lang="es-MX" sz="900" dirty="0">
                <a:solidFill>
                  <a:srgbClr val="000000"/>
                </a:solidFill>
                <a:latin typeface="Berlin Sans FB" panose="020E0602020502020306" pitchFamily="34" charset="0"/>
              </a:rPr>
              <a:t>Comencé con un juego relacionado con el tema en lo que se conectaban más alumnos, cuando ya había pasado el tiempo de espera, les platiqué sobre los colores primarios, mostré imágenes con los tres colores y comentamos ejemplos de cada color. </a:t>
            </a:r>
          </a:p>
          <a:p>
            <a:r>
              <a:rPr lang="es-MX" sz="900" dirty="0">
                <a:solidFill>
                  <a:srgbClr val="000000"/>
                </a:solidFill>
                <a:latin typeface="Berlin Sans FB" panose="020E0602020502020306" pitchFamily="34" charset="0"/>
              </a:rPr>
              <a:t>Les cuestioné sobre los demás colores y les hablé sobre la magia de los colores primarios, que con ellos se podrían hacer otros colores. </a:t>
            </a:r>
          </a:p>
          <a:p>
            <a:r>
              <a:rPr lang="es-MX" sz="900" dirty="0">
                <a:solidFill>
                  <a:srgbClr val="000000"/>
                </a:solidFill>
                <a:latin typeface="Berlin Sans FB" panose="020E0602020502020306" pitchFamily="34" charset="0"/>
              </a:rPr>
              <a:t>Expliqué la actividad y para que usaríamos la ruleta, con esta repasamos los colores primarios.</a:t>
            </a:r>
            <a:br>
              <a:rPr lang="es-MX" sz="900" dirty="0">
                <a:solidFill>
                  <a:srgbClr val="000000"/>
                </a:solidFill>
                <a:latin typeface="Berlin Sans FB" panose="020E0602020502020306" pitchFamily="34" charset="0"/>
              </a:rPr>
            </a:br>
            <a:r>
              <a:rPr lang="es-MX" sz="900" dirty="0">
                <a:solidFill>
                  <a:srgbClr val="000000"/>
                </a:solidFill>
                <a:latin typeface="Berlin Sans FB" panose="020E0602020502020306" pitchFamily="34" charset="0"/>
              </a:rPr>
              <a:t>Pedí que abrieran el paquete con dulces, los observaran y comentaran los colores primarios que tenían. </a:t>
            </a:r>
          </a:p>
          <a:p>
            <a:r>
              <a:rPr lang="es-MX" sz="900" dirty="0">
                <a:solidFill>
                  <a:srgbClr val="000000"/>
                </a:solidFill>
                <a:latin typeface="Berlin Sans FB" panose="020E0602020502020306" pitchFamily="34" charset="0"/>
              </a:rPr>
              <a:t>Tuve que modificar la actividad porque un alumno no tenia dulces de color azul, así que solo utilicé la ruleta en una ocasión, cuestioné sobre el color que creían que se formaría y luego usamos los dulces de ese color para observar la combinación de esos colores. </a:t>
            </a:r>
          </a:p>
          <a:p>
            <a:r>
              <a:rPr lang="es-MX" sz="900" dirty="0">
                <a:solidFill>
                  <a:srgbClr val="000000"/>
                </a:solidFill>
                <a:latin typeface="Berlin Sans FB" panose="020E0602020502020306" pitchFamily="34" charset="0"/>
              </a:rPr>
              <a:t>Seguimos así con los diferentes dulces, pero como cada uno tenia dulces diferentes variaban los colores, pedía de manera particular que hicieran una combinación diferente. </a:t>
            </a:r>
            <a:br>
              <a:rPr lang="es-MX" sz="900" dirty="0">
                <a:solidFill>
                  <a:srgbClr val="000000"/>
                </a:solidFill>
                <a:latin typeface="Berlin Sans FB" panose="020E0602020502020306" pitchFamily="34" charset="0"/>
              </a:rPr>
            </a:br>
            <a:r>
              <a:rPr lang="es-MX" sz="900" dirty="0">
                <a:solidFill>
                  <a:srgbClr val="000000"/>
                </a:solidFill>
                <a:latin typeface="Berlin Sans FB" panose="020E0602020502020306" pitchFamily="34" charset="0"/>
              </a:rPr>
              <a:t>Al finalizar repasamos los colores primarios y las combinaciones que realizaron, cual de ellas fue su favorita y los colores que utilizaron para crearlo. </a:t>
            </a:r>
          </a:p>
          <a:p>
            <a:r>
              <a:rPr lang="es-MX" sz="900" dirty="0">
                <a:solidFill>
                  <a:schemeClr val="accent1"/>
                </a:solidFill>
                <a:latin typeface="Berlin Sans FB" panose="020E0602020502020306" pitchFamily="34" charset="0"/>
              </a:rPr>
              <a:t>¿Que mejoras puedo realizar?</a:t>
            </a:r>
          </a:p>
          <a:p>
            <a:r>
              <a:rPr lang="es-MX" sz="900" dirty="0">
                <a:latin typeface="Berlin Sans FB" panose="020E0602020502020306" pitchFamily="34" charset="0"/>
              </a:rPr>
              <a:t>Modificar la manera en la que envío el enlace para la clase a los padres de familia, ya que algunos tuvieron problemas para conectarse. Para la próxima clase voy a compartir la invitación directamente a Facebook. </a:t>
            </a:r>
          </a:p>
          <a:p>
            <a:r>
              <a:rPr lang="es-MX" sz="900" dirty="0">
                <a:solidFill>
                  <a:schemeClr val="accent1"/>
                </a:solidFill>
                <a:latin typeface="Berlin Sans FB" panose="020E0602020502020306" pitchFamily="34" charset="0"/>
              </a:rPr>
              <a:t>Señalar y describir cómo se realizó la evaluación del aprendizaje esperado. </a:t>
            </a:r>
          </a:p>
          <a:p>
            <a:r>
              <a:rPr lang="es-MX" sz="900" dirty="0">
                <a:latin typeface="Berlin Sans FB" panose="020E0602020502020306" pitchFamily="34" charset="0"/>
              </a:rPr>
              <a:t>Realicé cuestionamientos para indagar sobre sus conocimientos previos, al mencionar los colores que se usarían para combinar cuestioné que color creían que se formaría. Utilicé una ruleta que me ayudó a que los alumnos identificaran los colores primarios. </a:t>
            </a:r>
          </a:p>
          <a:p>
            <a:r>
              <a:rPr lang="es-MX" sz="900" dirty="0">
                <a:latin typeface="Berlin Sans FB" panose="020E0602020502020306" pitchFamily="34" charset="0"/>
              </a:rPr>
              <a:t>Por medio de cuestionamientos, rescaté información sobre su conocimientos acerca de las combinaciones que realizaron.</a:t>
            </a:r>
          </a:p>
        </p:txBody>
      </p:sp>
      <p:sp>
        <p:nvSpPr>
          <p:cNvPr id="21" name="Rectángulo 20">
            <a:extLst>
              <a:ext uri="{FF2B5EF4-FFF2-40B4-BE49-F238E27FC236}">
                <a16:creationId xmlns:a16="http://schemas.microsoft.com/office/drawing/2014/main" id="{CBB25D6D-6320-4B83-BA57-B4738238AECE}"/>
              </a:ext>
            </a:extLst>
          </p:cNvPr>
          <p:cNvSpPr/>
          <p:nvPr/>
        </p:nvSpPr>
        <p:spPr>
          <a:xfrm>
            <a:off x="1666436" y="9639706"/>
            <a:ext cx="5413565" cy="246221"/>
          </a:xfrm>
          <a:prstGeom prst="rect">
            <a:avLst/>
          </a:prstGeom>
        </p:spPr>
        <p:txBody>
          <a:bodyPr wrap="square">
            <a:spAutoFit/>
          </a:bodyPr>
          <a:lstStyle/>
          <a:p>
            <a:pPr algn="r"/>
            <a:r>
              <a:rPr lang="es-MX" sz="1000" dirty="0">
                <a:solidFill>
                  <a:schemeClr val="accent1"/>
                </a:solidFill>
                <a:latin typeface="Berlin Sans FB" panose="020E0602020502020306" pitchFamily="34" charset="0"/>
              </a:rPr>
              <a:t>*La educadora no se conectó a la reunión*</a:t>
            </a:r>
            <a:endParaRPr lang="es-MX" sz="1000" dirty="0">
              <a:latin typeface="Berlin Sans FB" panose="020E0602020502020306" pitchFamily="34" charset="0"/>
            </a:endParaRPr>
          </a:p>
        </p:txBody>
      </p:sp>
    </p:spTree>
    <p:extLst>
      <p:ext uri="{BB962C8B-B14F-4D97-AF65-F5344CB8AC3E}">
        <p14:creationId xmlns:p14="http://schemas.microsoft.com/office/powerpoint/2010/main" val="3355662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a:extLst>
              <a:ext uri="{FF2B5EF4-FFF2-40B4-BE49-F238E27FC236}">
                <a16:creationId xmlns:a16="http://schemas.microsoft.com/office/drawing/2014/main" id="{F7BE0BBB-EF6D-49C7-AD56-6D8447E807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7920038" cy="10058193"/>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200470C8-E2C6-4604-B9B5-A646053E664E}"/>
              </a:ext>
            </a:extLst>
          </p:cNvPr>
          <p:cNvPicPr>
            <a:picLocks noChangeAspect="1"/>
          </p:cNvPicPr>
          <p:nvPr/>
        </p:nvPicPr>
        <p:blipFill>
          <a:blip r:embed="rId3"/>
          <a:stretch>
            <a:fillRect/>
          </a:stretch>
        </p:blipFill>
        <p:spPr>
          <a:xfrm>
            <a:off x="0" y="22433"/>
            <a:ext cx="7920038" cy="2981937"/>
          </a:xfrm>
          <a:prstGeom prst="rect">
            <a:avLst/>
          </a:prstGeom>
        </p:spPr>
      </p:pic>
      <p:sp>
        <p:nvSpPr>
          <p:cNvPr id="7" name="Rectángulo 6">
            <a:extLst>
              <a:ext uri="{FF2B5EF4-FFF2-40B4-BE49-F238E27FC236}">
                <a16:creationId xmlns:a16="http://schemas.microsoft.com/office/drawing/2014/main" id="{DA54F49C-8932-49C8-B6DC-3E6C0399F020}"/>
              </a:ext>
            </a:extLst>
          </p:cNvPr>
          <p:cNvSpPr/>
          <p:nvPr/>
        </p:nvSpPr>
        <p:spPr>
          <a:xfrm>
            <a:off x="497842" y="295952"/>
            <a:ext cx="6924354" cy="9286197"/>
          </a:xfrm>
          <a:prstGeom prst="rect">
            <a:avLst/>
          </a:prstGeom>
          <a:noFill/>
          <a:ln w="57150">
            <a:solidFill>
              <a:srgbClr val="D1CA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pic>
        <p:nvPicPr>
          <p:cNvPr id="2" name="Picture 2">
            <a:extLst>
              <a:ext uri="{FF2B5EF4-FFF2-40B4-BE49-F238E27FC236}">
                <a16:creationId xmlns:a16="http://schemas.microsoft.com/office/drawing/2014/main" id="{24B84E0B-EA50-480E-8AB1-6B726D3B8A8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35279" y="2150556"/>
            <a:ext cx="3623892" cy="72564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567934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253</TotalTime>
  <Words>404</Words>
  <Application>Microsoft Office PowerPoint</Application>
  <PresentationFormat>Personalizado</PresentationFormat>
  <Paragraphs>25</Paragraphs>
  <Slides>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vt:i4>
      </vt:variant>
    </vt:vector>
  </HeadingPairs>
  <TitlesOfParts>
    <vt:vector size="9" baseType="lpstr">
      <vt:lpstr>Arial</vt:lpstr>
      <vt:lpstr>Berlin Sans FB</vt:lpstr>
      <vt:lpstr>Calibri</vt:lpstr>
      <vt:lpstr>Calibri Light</vt:lpstr>
      <vt:lpstr>Ink Free</vt:lpstr>
      <vt:lpstr>Wingdings</vt:lpstr>
      <vt:lpstr>Tema de Office</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BELEN ZAPATA CASTILLO</dc:creator>
  <cp:lastModifiedBy>BELEN ZAPATA CASTILLO</cp:lastModifiedBy>
  <cp:revision>12</cp:revision>
  <dcterms:created xsi:type="dcterms:W3CDTF">2021-03-18T00:27:36Z</dcterms:created>
  <dcterms:modified xsi:type="dcterms:W3CDTF">2021-03-18T04:41:24Z</dcterms:modified>
</cp:coreProperties>
</file>