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267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180131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3423435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2168061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399011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3850614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770641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1481861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3978428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45009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211966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61BFDA-3B60-4495-9525-C2F2BA7B2345}" type="datetimeFigureOut">
              <a:rPr lang="es-MX" smtClean="0"/>
              <a:t>17/03/2021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CA0F78-87F7-4721-A8E1-3193487A4EC6}" type="slidenum">
              <a:rPr lang="es-MX" smtClean="0"/>
              <a:t>‹Nº›</a:t>
            </a:fld>
            <a:endParaRPr lang="es-MX"/>
          </a:p>
        </p:txBody>
      </p:sp>
    </p:spTree>
    <p:extLst>
      <p:ext uri="{BB962C8B-B14F-4D97-AF65-F5344CB8AC3E}">
        <p14:creationId xmlns:p14="http://schemas.microsoft.com/office/powerpoint/2010/main" val="90383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061BFDA-3B60-4495-9525-C2F2BA7B2345}" type="datetimeFigureOut">
              <a:rPr lang="es-MX" smtClean="0"/>
              <a:t>17/03/2021</a:t>
            </a:fld>
            <a:endParaRPr lang="es-MX"/>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BCA0F78-87F7-4721-A8E1-3193487A4EC6}" type="slidenum">
              <a:rPr lang="es-MX" smtClean="0"/>
              <a:t>‹Nº›</a:t>
            </a:fld>
            <a:endParaRPr lang="es-MX"/>
          </a:p>
        </p:txBody>
      </p:sp>
    </p:spTree>
    <p:extLst>
      <p:ext uri="{BB962C8B-B14F-4D97-AF65-F5344CB8AC3E}">
        <p14:creationId xmlns:p14="http://schemas.microsoft.com/office/powerpoint/2010/main" val="3250082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hdphoto" Target="../media/hdphoto6.wdp"/><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5.png"/><Relationship Id="rId4" Type="http://schemas.openxmlformats.org/officeDocument/2006/relationships/image" Target="../media/image2.png"/><Relationship Id="rId9" Type="http://schemas.microsoft.com/office/2007/relationships/hdphoto" Target="../media/hdphoto4.wdp"/></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1.xml"/><Relationship Id="rId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749" y="0"/>
            <a:ext cx="6855251" cy="9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3078"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9746" r="99153"/>
                    </a14:imgEffect>
                  </a14:imgLayer>
                </a14:imgProps>
              </a:ext>
              <a:ext uri="{28A0092B-C50C-407E-A947-70E740481C1C}">
                <a14:useLocalDpi xmlns:a14="http://schemas.microsoft.com/office/drawing/2010/main" val="0"/>
              </a:ext>
            </a:extLst>
          </a:blip>
          <a:srcRect/>
          <a:stretch>
            <a:fillRect/>
          </a:stretch>
        </p:blipFill>
        <p:spPr bwMode="auto">
          <a:xfrm rot="5400000">
            <a:off x="1700897" y="4020878"/>
            <a:ext cx="3464453" cy="686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0" y="827584"/>
            <a:ext cx="6858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Rectángulo"/>
          <p:cNvSpPr/>
          <p:nvPr/>
        </p:nvSpPr>
        <p:spPr>
          <a:xfrm>
            <a:off x="2749" y="1475656"/>
            <a:ext cx="6858000" cy="144016"/>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7 Rectángulo"/>
          <p:cNvSpPr/>
          <p:nvPr/>
        </p:nvSpPr>
        <p:spPr>
          <a:xfrm>
            <a:off x="0" y="1247437"/>
            <a:ext cx="6858000" cy="14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8 CuadroTexto"/>
          <p:cNvSpPr txBox="1"/>
          <p:nvPr/>
        </p:nvSpPr>
        <p:spPr>
          <a:xfrm>
            <a:off x="2075116" y="-228730"/>
            <a:ext cx="3730412" cy="2400657"/>
          </a:xfrm>
          <a:prstGeom prst="rect">
            <a:avLst/>
          </a:prstGeom>
          <a:noFill/>
        </p:spPr>
        <p:txBody>
          <a:bodyPr wrap="square" rtlCol="0">
            <a:spAutoFit/>
          </a:bodyPr>
          <a:lstStyle/>
          <a:p>
            <a:r>
              <a:rPr lang="es-MX" sz="15000" dirty="0">
                <a:ln w="76200">
                  <a:solidFill>
                    <a:prstClr val="white"/>
                  </a:solidFill>
                </a:ln>
                <a:solidFill>
                  <a:prstClr val="white"/>
                </a:solidFill>
                <a:latin typeface="Cream candy" pitchFamily="50" charset="0"/>
              </a:rPr>
              <a:t>Diario</a:t>
            </a:r>
          </a:p>
        </p:txBody>
      </p:sp>
      <p:sp>
        <p:nvSpPr>
          <p:cNvPr id="10" name="9 CuadroTexto"/>
          <p:cNvSpPr txBox="1"/>
          <p:nvPr/>
        </p:nvSpPr>
        <p:spPr>
          <a:xfrm>
            <a:off x="2053154" y="-228730"/>
            <a:ext cx="3730412" cy="2400657"/>
          </a:xfrm>
          <a:prstGeom prst="rect">
            <a:avLst/>
          </a:prstGeom>
          <a:noFill/>
        </p:spPr>
        <p:txBody>
          <a:bodyPr wrap="square" rtlCol="0">
            <a:spAutoFit/>
          </a:bodyPr>
          <a:lstStyle/>
          <a:p>
            <a:r>
              <a:rPr lang="es-MX" sz="15000" dirty="0">
                <a:solidFill>
                  <a:prstClr val="black"/>
                </a:solidFill>
                <a:latin typeface="Cream candy" pitchFamily="50" charset="0"/>
              </a:rPr>
              <a:t>Diario</a:t>
            </a:r>
          </a:p>
        </p:txBody>
      </p:sp>
      <p:pic>
        <p:nvPicPr>
          <p:cNvPr id="3076" name="Picture 4" descr=" "/>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9752" b="89894" l="0" r="100000">
                        <a14:foregroundMark x1="5851" y1="69326" x2="19149" y2="71631"/>
                        <a14:foregroundMark x1="79610" y1="24113" x2="93972" y2="29078"/>
                      </a14:backgroundRemoval>
                    </a14:imgEffect>
                  </a14:imgLayer>
                </a14:imgProps>
              </a:ext>
              <a:ext uri="{28A0092B-C50C-407E-A947-70E740481C1C}">
                <a14:useLocalDpi xmlns:a14="http://schemas.microsoft.com/office/drawing/2010/main" val="0"/>
              </a:ext>
            </a:extLst>
          </a:blip>
          <a:srcRect/>
          <a:stretch>
            <a:fillRect/>
          </a:stretch>
        </p:blipFill>
        <p:spPr bwMode="auto">
          <a:xfrm>
            <a:off x="1541771" y="1901671"/>
            <a:ext cx="3782703" cy="3782703"/>
          </a:xfrm>
          <a:prstGeom prst="rect">
            <a:avLst/>
          </a:prstGeom>
          <a:noFill/>
          <a:extLst>
            <a:ext uri="{909E8E84-426E-40DD-AFC4-6F175D3DCCD1}">
              <a14:hiddenFill xmlns:a14="http://schemas.microsoft.com/office/drawing/2010/main">
                <a:solidFill>
                  <a:srgbClr val="FFFFFF"/>
                </a:solidFill>
              </a14:hiddenFill>
            </a:ext>
          </a:extLst>
        </p:spPr>
      </p:pic>
      <p:sp>
        <p:nvSpPr>
          <p:cNvPr id="6" name="5 Rectángulo"/>
          <p:cNvSpPr/>
          <p:nvPr/>
        </p:nvSpPr>
        <p:spPr>
          <a:xfrm>
            <a:off x="2420888" y="3245910"/>
            <a:ext cx="2322384" cy="830997"/>
          </a:xfrm>
          <a:prstGeom prst="rect">
            <a:avLst/>
          </a:prstGeom>
        </p:spPr>
        <p:txBody>
          <a:bodyPr wrap="square">
            <a:spAutoFit/>
          </a:bodyPr>
          <a:lstStyle/>
          <a:p>
            <a:pPr algn="ctr"/>
            <a:r>
              <a:rPr lang="es-MX" sz="2400" b="1" dirty="0" smtClean="0">
                <a:solidFill>
                  <a:prstClr val="white">
                    <a:lumMod val="50000"/>
                  </a:prstClr>
                </a:solidFill>
                <a:latin typeface="Century Gothic" pitchFamily="34" charset="0"/>
              </a:rPr>
              <a:t>17 </a:t>
            </a:r>
            <a:r>
              <a:rPr lang="es-MX" sz="2400" b="1" dirty="0">
                <a:solidFill>
                  <a:prstClr val="white">
                    <a:lumMod val="50000"/>
                  </a:prstClr>
                </a:solidFill>
                <a:latin typeface="Century Gothic" pitchFamily="34" charset="0"/>
              </a:rPr>
              <a:t>de marzo de 2021</a:t>
            </a:r>
          </a:p>
        </p:txBody>
      </p:sp>
      <p:pic>
        <p:nvPicPr>
          <p:cNvPr id="3081" name="Picture 9"/>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435766" y="6372200"/>
            <a:ext cx="2695600" cy="26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3" name="Picture 11" descr="Menta Más Chocolate - RECURSOS y ACTIVIDADES PARA EDUCACIÓN INFANTIL:  Elementos de color ROSA | Colores, Color rosa, Crayola"/>
          <p:cNvPicPr>
            <a:picLocks noChangeAspect="1" noChangeArrowheads="1"/>
          </p:cNvPicPr>
          <p:nvPr/>
        </p:nvPicPr>
        <p:blipFill>
          <a:blip r:embed="rId8">
            <a:extLst>
              <a:ext uri="{BEBA8EAE-BF5A-486C-A8C5-ECC9F3942E4B}">
                <a14:imgProps xmlns:a14="http://schemas.microsoft.com/office/drawing/2010/main">
                  <a14:imgLayer r:embed="rId9">
                    <a14:imgEffect>
                      <a14:backgroundRemoval t="562" b="100000" l="0" r="98750"/>
                    </a14:imgEffect>
                  </a14:imgLayer>
                </a14:imgProps>
              </a:ext>
              <a:ext uri="{28A0092B-C50C-407E-A947-70E740481C1C}">
                <a14:useLocalDpi xmlns:a14="http://schemas.microsoft.com/office/drawing/2010/main" val="0"/>
              </a:ext>
            </a:extLst>
          </a:blip>
          <a:srcRect/>
          <a:stretch>
            <a:fillRect/>
          </a:stretch>
        </p:blipFill>
        <p:spPr bwMode="auto">
          <a:xfrm>
            <a:off x="108360" y="6872274"/>
            <a:ext cx="3810000" cy="1695451"/>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2794410" y="6122640"/>
            <a:ext cx="22479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6" descr="Fichas, firmas, difusiones, apps para edits y más. #fanfiction #Fanfiction #amreading #books #wattpad"/>
          <p:cNvPicPr>
            <a:picLocks noChangeAspect="1" noChangeArrowheads="1"/>
          </p:cNvPicPr>
          <p:nvPr/>
        </p:nvPicPr>
        <p:blipFill rotWithShape="1">
          <a:blip r:embed="rId12">
            <a:extLst>
              <a:ext uri="{BEBA8EAE-BF5A-486C-A8C5-ECC9F3942E4B}">
                <a14:imgProps xmlns:a14="http://schemas.microsoft.com/office/drawing/2010/main">
                  <a14:imgLayer r:embed="rId1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2367" y="0"/>
            <a:ext cx="3611893" cy="270892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Fichas, firmas, difusiones, apps para edits y más. #fanfiction #Fanfiction #amreading #books #wattpad"/>
          <p:cNvPicPr>
            <a:picLocks noChangeAspect="1" noChangeArrowheads="1"/>
          </p:cNvPicPr>
          <p:nvPr/>
        </p:nvPicPr>
        <p:blipFill rotWithShape="1">
          <a:blip r:embed="rId12">
            <a:extLst>
              <a:ext uri="{BEBA8EAE-BF5A-486C-A8C5-ECC9F3942E4B}">
                <a14:imgProps xmlns:a14="http://schemas.microsoft.com/office/drawing/2010/main">
                  <a14:imgLayer r:embed="rId1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l="45944" t="50000"/>
          <a:stretch/>
        </p:blipFill>
        <p:spPr bwMode="auto">
          <a:xfrm rot="16200000">
            <a:off x="4075370" y="100688"/>
            <a:ext cx="2903964" cy="2686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009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0"/>
            <a:ext cx="6858000" cy="9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5"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43875" y="251520"/>
            <a:ext cx="6570249" cy="8640960"/>
          </a:xfrm>
          <a:prstGeom prst="rect">
            <a:avLst/>
          </a:prstGeom>
          <a:ln>
            <a:noFill/>
          </a:ln>
          <a:extLst>
            <a:ext uri="{53640926-AAD7-44D8-BBD7-CCE9431645EC}">
              <a14:shadowObscured xmlns:a14="http://schemas.microsoft.com/office/drawing/2010/main"/>
            </a:ext>
          </a:extLst>
        </p:spPr>
      </p:pic>
      <p:sp>
        <p:nvSpPr>
          <p:cNvPr id="4" name="3 CuadroTexto"/>
          <p:cNvSpPr txBox="1"/>
          <p:nvPr/>
        </p:nvSpPr>
        <p:spPr>
          <a:xfrm rot="21246149">
            <a:off x="5006927" y="652880"/>
            <a:ext cx="1221455" cy="307777"/>
          </a:xfrm>
          <a:prstGeom prst="rect">
            <a:avLst/>
          </a:prstGeom>
          <a:noFill/>
        </p:spPr>
        <p:txBody>
          <a:bodyPr wrap="square" rtlCol="0">
            <a:spAutoFit/>
          </a:bodyPr>
          <a:lstStyle/>
          <a:p>
            <a:r>
              <a:rPr lang="es-MX" sz="1400" b="1" dirty="0" smtClean="0">
                <a:ln>
                  <a:solidFill>
                    <a:srgbClr val="4BACC6">
                      <a:lumMod val="50000"/>
                    </a:srgbClr>
                  </a:solidFill>
                </a:ln>
                <a:solidFill>
                  <a:prstClr val="black"/>
                </a:solidFill>
                <a:latin typeface="Century Gothic" pitchFamily="34" charset="0"/>
              </a:rPr>
              <a:t>17/03/2020</a:t>
            </a:r>
            <a:endParaRPr lang="es-MX" sz="1400" b="1" dirty="0">
              <a:ln>
                <a:solidFill>
                  <a:srgbClr val="4BACC6">
                    <a:lumMod val="50000"/>
                  </a:srgbClr>
                </a:solidFill>
              </a:ln>
              <a:solidFill>
                <a:prstClr val="black"/>
              </a:solidFill>
              <a:latin typeface="Century Gothic" pitchFamily="34" charset="0"/>
            </a:endParaRPr>
          </a:p>
        </p:txBody>
      </p:sp>
      <p:sp>
        <p:nvSpPr>
          <p:cNvPr id="6" name="5 Estrella de 5 puntas"/>
          <p:cNvSpPr/>
          <p:nvPr/>
        </p:nvSpPr>
        <p:spPr>
          <a:xfrm>
            <a:off x="4298900" y="2956315"/>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8 Estrella de 5 puntas"/>
          <p:cNvSpPr/>
          <p:nvPr/>
        </p:nvSpPr>
        <p:spPr>
          <a:xfrm>
            <a:off x="4298900" y="3252731"/>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0" name="9 Estrella de 5 puntas"/>
          <p:cNvSpPr/>
          <p:nvPr/>
        </p:nvSpPr>
        <p:spPr>
          <a:xfrm>
            <a:off x="5473638" y="1624276"/>
            <a:ext cx="288032" cy="288032"/>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Rectángulo redondeado"/>
          <p:cNvSpPr/>
          <p:nvPr/>
        </p:nvSpPr>
        <p:spPr>
          <a:xfrm>
            <a:off x="332656" y="462772"/>
            <a:ext cx="2520280" cy="63416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1" name="10 CuadroTexto"/>
          <p:cNvSpPr txBox="1"/>
          <p:nvPr/>
        </p:nvSpPr>
        <p:spPr>
          <a:xfrm>
            <a:off x="620688" y="6346482"/>
            <a:ext cx="5400600" cy="307777"/>
          </a:xfrm>
          <a:prstGeom prst="rect">
            <a:avLst/>
          </a:prstGeom>
          <a:noFill/>
        </p:spPr>
        <p:txBody>
          <a:bodyPr wrap="square" rtlCol="0">
            <a:spAutoFit/>
          </a:bodyPr>
          <a:lstStyle/>
          <a:p>
            <a:pPr algn="ctr"/>
            <a:endParaRPr lang="es-MX" sz="1400" dirty="0">
              <a:solidFill>
                <a:prstClr val="white">
                  <a:lumMod val="50000"/>
                </a:prstClr>
              </a:solidFill>
            </a:endParaRPr>
          </a:p>
        </p:txBody>
      </p:sp>
      <p:pic>
        <p:nvPicPr>
          <p:cNvPr id="12" name="Picture 6" descr="Fichas, firmas, difusiones, apps para edits y más. #fanfiction #Fanfiction #amreading #books #wattpad"/>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2367" y="0"/>
            <a:ext cx="2202497" cy="1651873"/>
          </a:xfrm>
          <a:prstGeom prst="rect">
            <a:avLst/>
          </a:prstGeom>
          <a:noFill/>
          <a:extLst>
            <a:ext uri="{909E8E84-426E-40DD-AFC4-6F175D3DCCD1}">
              <a14:hiddenFill xmlns:a14="http://schemas.microsoft.com/office/drawing/2010/main">
                <a:solidFill>
                  <a:srgbClr val="FFFFFF"/>
                </a:solidFill>
              </a14:hiddenFill>
            </a:ext>
          </a:extLst>
        </p:spPr>
      </p:pic>
      <p:sp>
        <p:nvSpPr>
          <p:cNvPr id="8" name="7 CuadroTexto"/>
          <p:cNvSpPr txBox="1"/>
          <p:nvPr/>
        </p:nvSpPr>
        <p:spPr>
          <a:xfrm>
            <a:off x="980728" y="6360546"/>
            <a:ext cx="4780942" cy="1277273"/>
          </a:xfrm>
          <a:prstGeom prst="rect">
            <a:avLst/>
          </a:prstGeom>
          <a:noFill/>
        </p:spPr>
        <p:txBody>
          <a:bodyPr wrap="square" rtlCol="0">
            <a:spAutoFit/>
          </a:bodyPr>
          <a:lstStyle/>
          <a:p>
            <a:pPr algn="ctr"/>
            <a:r>
              <a:rPr lang="es-MX" sz="1100" dirty="0" smtClean="0">
                <a:solidFill>
                  <a:prstClr val="black"/>
                </a:solidFill>
                <a:latin typeface="Century Gothic" pitchFamily="34" charset="0"/>
              </a:rPr>
              <a:t>El día de hoy mi desempeño fue bueno, los materiales que se utilizaron fueron los adecuados, emplee bien los tiempos, no me olvide de ninguno de los momentos de la actividad. La actividad propuesta fue de utilidad para indagar cuales son las debilidades y fortalezas del grupo en cuanto a pensamiento matemático se refiere. La evaluación se hizo individualmente por medio de preguntas y mediante </a:t>
            </a:r>
            <a:r>
              <a:rPr lang="es-MX" sz="1100" smtClean="0">
                <a:solidFill>
                  <a:prstClr val="black"/>
                </a:solidFill>
                <a:latin typeface="Century Gothic" pitchFamily="34" charset="0"/>
              </a:rPr>
              <a:t>la observación</a:t>
            </a:r>
            <a:endParaRPr lang="es-MX" sz="1100" dirty="0">
              <a:solidFill>
                <a:prstClr val="black"/>
              </a:solidFill>
              <a:latin typeface="Century Gothic" pitchFamily="34" charset="0"/>
            </a:endParaRPr>
          </a:p>
        </p:txBody>
      </p:sp>
    </p:spTree>
    <p:extLst>
      <p:ext uri="{BB962C8B-B14F-4D97-AF65-F5344CB8AC3E}">
        <p14:creationId xmlns:p14="http://schemas.microsoft.com/office/powerpoint/2010/main" val="11959116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80</Words>
  <Application>Microsoft Office PowerPoint</Application>
  <PresentationFormat>Presentación en pantalla (4:3)</PresentationFormat>
  <Paragraphs>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daniela guadalupe quilantan rangel</cp:lastModifiedBy>
  <cp:revision>2</cp:revision>
  <dcterms:created xsi:type="dcterms:W3CDTF">2021-03-18T00:02:46Z</dcterms:created>
  <dcterms:modified xsi:type="dcterms:W3CDTF">2021-03-18T00:43:31Z</dcterms:modified>
</cp:coreProperties>
</file>