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0066"/>
    <a:srgbClr val="FFCCFF"/>
    <a:srgbClr val="99CCFF"/>
    <a:srgbClr val="CCFF99"/>
    <a:srgbClr val="CC66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4" d="100"/>
          <a:sy n="54" d="100"/>
        </p:scale>
        <p:origin x="2268" y="90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17/03/2021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17/03/2021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17/03/2021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17/03/2021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Miércoles 17 de marzo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Meet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691" y="4450949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21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22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9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4210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A las 8:00 a.m. se registraron 21 alumnos en su asistencia al observar el programa, 22 alumnos mandaron su evidencia y 9 no se reportaron.</a:t>
            </a:r>
          </a:p>
          <a:p>
            <a:r>
              <a:rPr lang="es-ES" sz="1400" dirty="0">
                <a:latin typeface="Century Gothic" panose="020B0502020202020204" pitchFamily="34" charset="0"/>
              </a:rPr>
              <a:t>La clase se dio por la plataforma de meet a las 9:00 a.m.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  <p:pic>
        <p:nvPicPr>
          <p:cNvPr id="1026" name="Picture 2" descr="Google Meet - Wikipedia, la enciclopedia libre">
            <a:extLst>
              <a:ext uri="{FF2B5EF4-FFF2-40B4-BE49-F238E27FC236}">
                <a16:creationId xmlns:a16="http://schemas.microsoft.com/office/drawing/2014/main" id="{6632E150-FD8E-4E54-8891-1C1FA2764D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6550" y="4906176"/>
            <a:ext cx="496344" cy="409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838199" y="989351"/>
            <a:ext cx="5543862" cy="5632311"/>
          </a:xfrm>
          <a:prstGeom prst="rect">
            <a:avLst/>
          </a:prstGeom>
          <a:solidFill>
            <a:srgbClr val="66FFFF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miércoles 17 de marzo del 2021 se inició la clase a las 9:00 a.m. a la cual asistieron 20 alumnos.</a:t>
            </a:r>
          </a:p>
          <a:p>
            <a:r>
              <a:rPr lang="es-ES" dirty="0">
                <a:latin typeface="Century Gothic" panose="020B0502020202020204" pitchFamily="34" charset="0"/>
              </a:rPr>
              <a:t>Antes de iniciar la clase se hizo una retroalimentación de los cuerpos geométricos ya que hubo confusiones.</a:t>
            </a:r>
          </a:p>
          <a:p>
            <a:r>
              <a:rPr lang="es-ES" dirty="0">
                <a:latin typeface="Century Gothic" panose="020B0502020202020204" pitchFamily="34" charset="0"/>
              </a:rPr>
              <a:t>Para enriquecer el aprendizaje esperado de lenguaje y comunicación, los alumnos inventaron un cuento de la primavera entre todos el cual se llamo: la primavera llegó.</a:t>
            </a:r>
          </a:p>
          <a:p>
            <a:r>
              <a:rPr lang="es-ES" dirty="0">
                <a:latin typeface="Century Gothic" panose="020B0502020202020204" pitchFamily="34" charset="0"/>
              </a:rPr>
              <a:t>Todos los alumnos lograron participar en orden y respetando los turnos que se le indican; la dinámica consistió en mostrarle a cada uno de los alumnos imágenes diferentes y dependiendo de cada una fueron creando la historia.</a:t>
            </a:r>
          </a:p>
          <a:p>
            <a:r>
              <a:rPr lang="es-ES" dirty="0">
                <a:latin typeface="Century Gothic" panose="020B0502020202020204" pitchFamily="34" charset="0"/>
              </a:rPr>
              <a:t>Como actividad de seguimiento se solicito un taller en la que se creo la portada del cuento inventado por los alumnos.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27" y="8197078"/>
            <a:ext cx="5011346" cy="1072989"/>
          </a:xfrm>
          <a:prstGeom prst="rect">
            <a:avLst/>
          </a:prstGeom>
        </p:spPr>
      </p:pic>
      <p:pic>
        <p:nvPicPr>
          <p:cNvPr id="4" name="Imagen 3" descr="Pantalla de video juego de una persona&#10;&#10;Descripción generada automáticamente">
            <a:extLst>
              <a:ext uri="{FF2B5EF4-FFF2-40B4-BE49-F238E27FC236}">
                <a16:creationId xmlns:a16="http://schemas.microsoft.com/office/drawing/2014/main" id="{2D375156-965A-4854-834C-B30454AEA7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27" y="266918"/>
            <a:ext cx="1891634" cy="409854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D868A33-A4E8-4229-9F4A-33BADE67CE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46" y="4405835"/>
            <a:ext cx="1891633" cy="4098539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E73A7665-FD7F-4A4E-BB0A-88B3F4E868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694" y="352955"/>
            <a:ext cx="2338400" cy="3507601"/>
          </a:xfrm>
          <a:prstGeom prst="rect">
            <a:avLst/>
          </a:prstGeom>
        </p:spPr>
      </p:pic>
      <p:pic>
        <p:nvPicPr>
          <p:cNvPr id="13" name="Imagen 12" descr="Texto, Carta&#10;&#10;Descripción generada automáticamente">
            <a:extLst>
              <a:ext uri="{FF2B5EF4-FFF2-40B4-BE49-F238E27FC236}">
                <a16:creationId xmlns:a16="http://schemas.microsoft.com/office/drawing/2014/main" id="{92497CED-4369-4D87-B544-F38EAA76FD0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825" y="5669094"/>
            <a:ext cx="3304376" cy="183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1682</TotalTime>
  <Words>254</Words>
  <Application>Microsoft Office PowerPoint</Application>
  <PresentationFormat>Carta (216 x 279 mm)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mesquitic.arizpe@gmail.com</cp:lastModifiedBy>
  <cp:revision>62</cp:revision>
  <dcterms:created xsi:type="dcterms:W3CDTF">2020-10-05T22:46:43Z</dcterms:created>
  <dcterms:modified xsi:type="dcterms:W3CDTF">2021-03-17T16:10:46Z</dcterms:modified>
</cp:coreProperties>
</file>