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0799763" cy="162004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398" y="-13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982" y="2651323"/>
            <a:ext cx="9179799" cy="5640152"/>
          </a:xfrm>
        </p:spPr>
        <p:txBody>
          <a:bodyPr anchor="b"/>
          <a:lstStyle>
            <a:lvl1pPr algn="ctr">
              <a:defRPr sz="708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8508981"/>
            <a:ext cx="8099822" cy="3911355"/>
          </a:xfrm>
        </p:spPr>
        <p:txBody>
          <a:bodyPr/>
          <a:lstStyle>
            <a:lvl1pPr marL="0" indent="0" algn="ctr">
              <a:buNone/>
              <a:defRPr sz="2835"/>
            </a:lvl1pPr>
            <a:lvl2pPr marL="539999" indent="0" algn="ctr">
              <a:buNone/>
              <a:defRPr sz="2362"/>
            </a:lvl2pPr>
            <a:lvl3pPr marL="1079998" indent="0" algn="ctr">
              <a:buNone/>
              <a:defRPr sz="2126"/>
            </a:lvl3pPr>
            <a:lvl4pPr marL="1619997" indent="0" algn="ctr">
              <a:buNone/>
              <a:defRPr sz="1890"/>
            </a:lvl4pPr>
            <a:lvl5pPr marL="2159996" indent="0" algn="ctr">
              <a:buNone/>
              <a:defRPr sz="1890"/>
            </a:lvl5pPr>
            <a:lvl6pPr marL="2699995" indent="0" algn="ctr">
              <a:buNone/>
              <a:defRPr sz="1890"/>
            </a:lvl6pPr>
            <a:lvl7pPr marL="3239994" indent="0" algn="ctr">
              <a:buNone/>
              <a:defRPr sz="1890"/>
            </a:lvl7pPr>
            <a:lvl8pPr marL="3779992" indent="0" algn="ctr">
              <a:buNone/>
              <a:defRPr sz="1890"/>
            </a:lvl8pPr>
            <a:lvl9pPr marL="4319991" indent="0" algn="ctr">
              <a:buNone/>
              <a:defRPr sz="189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B161E-670C-473B-A911-6B00D7E2734E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CF483-7E18-4029-BEC2-3A4281B363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4120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B161E-670C-473B-A911-6B00D7E2734E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CF483-7E18-4029-BEC2-3A4281B363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2787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1" y="862524"/>
            <a:ext cx="2328699" cy="1372912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862524"/>
            <a:ext cx="6851100" cy="13729122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B161E-670C-473B-A911-6B00D7E2734E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CF483-7E18-4029-BEC2-3A4281B363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553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B161E-670C-473B-A911-6B00D7E2734E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CF483-7E18-4029-BEC2-3A4281B363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7655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4038864"/>
            <a:ext cx="9314796" cy="6738931"/>
          </a:xfrm>
        </p:spPr>
        <p:txBody>
          <a:bodyPr anchor="b"/>
          <a:lstStyle>
            <a:lvl1pPr>
              <a:defRPr sz="708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10841548"/>
            <a:ext cx="9314796" cy="3543845"/>
          </a:xfrm>
        </p:spPr>
        <p:txBody>
          <a:bodyPr/>
          <a:lstStyle>
            <a:lvl1pPr marL="0" indent="0">
              <a:buNone/>
              <a:defRPr sz="2835">
                <a:solidFill>
                  <a:schemeClr val="tx1"/>
                </a:solidFill>
              </a:defRPr>
            </a:lvl1pPr>
            <a:lvl2pPr marL="539999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2pPr>
            <a:lvl3pPr marL="1079998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3pPr>
            <a:lvl4pPr marL="1619997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4pPr>
            <a:lvl5pPr marL="2159996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5pPr>
            <a:lvl6pPr marL="2699995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6pPr>
            <a:lvl7pPr marL="323999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7pPr>
            <a:lvl8pPr marL="3779992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8pPr>
            <a:lvl9pPr marL="4319991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B161E-670C-473B-A911-6B00D7E2734E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CF483-7E18-4029-BEC2-3A4281B363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6475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4312617"/>
            <a:ext cx="4589899" cy="1027902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4312617"/>
            <a:ext cx="4589899" cy="1027902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B161E-670C-473B-A911-6B00D7E2734E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CF483-7E18-4029-BEC2-3A4281B363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3316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862527"/>
            <a:ext cx="9314796" cy="313133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2" y="3971359"/>
            <a:ext cx="4568805" cy="1946301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2" y="5917660"/>
            <a:ext cx="4568805" cy="870398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1" y="3971359"/>
            <a:ext cx="4591306" cy="1946301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1" y="5917660"/>
            <a:ext cx="4591306" cy="870398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B161E-670C-473B-A911-6B00D7E2734E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CF483-7E18-4029-BEC2-3A4281B363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153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B161E-670C-473B-A911-6B00D7E2734E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CF483-7E18-4029-BEC2-3A4281B363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222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B161E-670C-473B-A911-6B00D7E2734E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CF483-7E18-4029-BEC2-3A4281B363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1930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1080029"/>
            <a:ext cx="3483205" cy="3780102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2332567"/>
            <a:ext cx="5467380" cy="11512811"/>
          </a:xfrm>
        </p:spPr>
        <p:txBody>
          <a:bodyPr/>
          <a:lstStyle>
            <a:lvl1pPr>
              <a:defRPr sz="3780"/>
            </a:lvl1pPr>
            <a:lvl2pPr>
              <a:defRPr sz="3307"/>
            </a:lvl2pPr>
            <a:lvl3pPr>
              <a:defRPr sz="2835"/>
            </a:lvl3pPr>
            <a:lvl4pPr>
              <a:defRPr sz="2362"/>
            </a:lvl4pPr>
            <a:lvl5pPr>
              <a:defRPr sz="2362"/>
            </a:lvl5pPr>
            <a:lvl6pPr>
              <a:defRPr sz="2362"/>
            </a:lvl6pPr>
            <a:lvl7pPr>
              <a:defRPr sz="2362"/>
            </a:lvl7pPr>
            <a:lvl8pPr>
              <a:defRPr sz="2362"/>
            </a:lvl8pPr>
            <a:lvl9pPr>
              <a:defRPr sz="2362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4860131"/>
            <a:ext cx="3483205" cy="9003995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B161E-670C-473B-A911-6B00D7E2734E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CF483-7E18-4029-BEC2-3A4281B363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521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1080029"/>
            <a:ext cx="3483205" cy="3780102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2332567"/>
            <a:ext cx="5467380" cy="11512811"/>
          </a:xfrm>
        </p:spPr>
        <p:txBody>
          <a:bodyPr anchor="t"/>
          <a:lstStyle>
            <a:lvl1pPr marL="0" indent="0">
              <a:buNone/>
              <a:defRPr sz="3780"/>
            </a:lvl1pPr>
            <a:lvl2pPr marL="539999" indent="0">
              <a:buNone/>
              <a:defRPr sz="3307"/>
            </a:lvl2pPr>
            <a:lvl3pPr marL="1079998" indent="0">
              <a:buNone/>
              <a:defRPr sz="2835"/>
            </a:lvl3pPr>
            <a:lvl4pPr marL="1619997" indent="0">
              <a:buNone/>
              <a:defRPr sz="2362"/>
            </a:lvl4pPr>
            <a:lvl5pPr marL="2159996" indent="0">
              <a:buNone/>
              <a:defRPr sz="2362"/>
            </a:lvl5pPr>
            <a:lvl6pPr marL="2699995" indent="0">
              <a:buNone/>
              <a:defRPr sz="2362"/>
            </a:lvl6pPr>
            <a:lvl7pPr marL="3239994" indent="0">
              <a:buNone/>
              <a:defRPr sz="2362"/>
            </a:lvl7pPr>
            <a:lvl8pPr marL="3779992" indent="0">
              <a:buNone/>
              <a:defRPr sz="2362"/>
            </a:lvl8pPr>
            <a:lvl9pPr marL="4319991" indent="0">
              <a:buNone/>
              <a:defRPr sz="2362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4860131"/>
            <a:ext cx="3483205" cy="9003995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B161E-670C-473B-A911-6B00D7E2734E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CF483-7E18-4029-BEC2-3A4281B363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7165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862527"/>
            <a:ext cx="9314796" cy="31313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4312617"/>
            <a:ext cx="9314796" cy="102790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15015410"/>
            <a:ext cx="2429947" cy="8625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B161E-670C-473B-A911-6B00D7E2734E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15015410"/>
            <a:ext cx="3644920" cy="8625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15015410"/>
            <a:ext cx="2429947" cy="8625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CF483-7E18-4029-BEC2-3A4281B363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3539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79998" rtl="0" eaLnBrk="1" latinLnBrk="0" hangingPunct="1">
        <a:lnSpc>
          <a:spcPct val="90000"/>
        </a:lnSpc>
        <a:spcBef>
          <a:spcPct val="0"/>
        </a:spcBef>
        <a:buNone/>
        <a:defRPr sz="51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9999" indent="-269999" algn="l" defTabSz="1079998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1pPr>
      <a:lvl2pPr marL="809998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349997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3pPr>
      <a:lvl4pPr marL="1889996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429995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969994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509993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4049992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589991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39999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79998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19997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59996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699995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39994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79992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19991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6452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739495" y="9572466"/>
            <a:ext cx="6577890" cy="6137379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>
                <a:latin typeface="Ink Free" panose="03080402000500000000" pitchFamily="66" charset="0"/>
              </a:rPr>
              <a:t>Diario de campo de la alumna practicante</a:t>
            </a:r>
            <a:br>
              <a:rPr lang="es-MX" dirty="0" smtClean="0">
                <a:latin typeface="Ink Free" panose="03080402000500000000" pitchFamily="66" charset="0"/>
              </a:rPr>
            </a:br>
            <a:r>
              <a:rPr lang="es-MX" dirty="0" smtClean="0">
                <a:latin typeface="Ink Free" panose="03080402000500000000" pitchFamily="66" charset="0"/>
              </a:rPr>
              <a:t/>
            </a:r>
            <a:br>
              <a:rPr lang="es-MX" dirty="0" smtClean="0">
                <a:latin typeface="Ink Free" panose="03080402000500000000" pitchFamily="66" charset="0"/>
              </a:rPr>
            </a:br>
            <a:r>
              <a:rPr lang="es-MX" dirty="0">
                <a:latin typeface="Ink Free" panose="03080402000500000000" pitchFamily="66" charset="0"/>
              </a:rPr>
              <a:t/>
            </a:r>
            <a:br>
              <a:rPr lang="es-MX" dirty="0">
                <a:latin typeface="Ink Free" panose="03080402000500000000" pitchFamily="66" charset="0"/>
              </a:rPr>
            </a:br>
            <a:r>
              <a:rPr lang="es-MX" dirty="0" smtClean="0">
                <a:latin typeface="Ink Free" panose="03080402000500000000" pitchFamily="66" charset="0"/>
              </a:rPr>
              <a:t/>
            </a:r>
            <a:br>
              <a:rPr lang="es-MX" dirty="0" smtClean="0">
                <a:latin typeface="Ink Free" panose="03080402000500000000" pitchFamily="66" charset="0"/>
              </a:rPr>
            </a:br>
            <a:r>
              <a:rPr lang="es-MX" dirty="0">
                <a:latin typeface="Ink Free" panose="03080402000500000000" pitchFamily="66" charset="0"/>
              </a:rPr>
              <a:t/>
            </a:r>
            <a:br>
              <a:rPr lang="es-MX" dirty="0">
                <a:latin typeface="Ink Free" panose="03080402000500000000" pitchFamily="66" charset="0"/>
              </a:rPr>
            </a:br>
            <a:r>
              <a:rPr lang="es-MX" sz="4120" dirty="0">
                <a:latin typeface="Ink Free" panose="03080402000500000000" pitchFamily="66" charset="0"/>
              </a:rPr>
              <a:t>Jardín de niños “Eutimio Alberto Cuellar Goribar” </a:t>
            </a:r>
            <a:br>
              <a:rPr lang="es-MX" sz="4120" dirty="0">
                <a:latin typeface="Ink Free" panose="03080402000500000000" pitchFamily="66" charset="0"/>
              </a:rPr>
            </a:br>
            <a:r>
              <a:rPr lang="es-MX" sz="4120" u="sng" dirty="0">
                <a:latin typeface="Ink Free" panose="03080402000500000000" pitchFamily="66" charset="0"/>
              </a:rPr>
              <a:t>2°A</a:t>
            </a:r>
            <a:r>
              <a:rPr lang="es-MX" sz="4120" dirty="0">
                <a:latin typeface="Ink Free" panose="03080402000500000000" pitchFamily="66" charset="0"/>
              </a:rPr>
              <a:t> </a:t>
            </a:r>
            <a:br>
              <a:rPr lang="es-MX" sz="4120" dirty="0">
                <a:latin typeface="Ink Free" panose="03080402000500000000" pitchFamily="66" charset="0"/>
              </a:rPr>
            </a:br>
            <a:r>
              <a:rPr lang="es-MX" sz="4120" dirty="0">
                <a:latin typeface="Ink Free" panose="03080402000500000000" pitchFamily="66" charset="0"/>
              </a:rPr>
              <a:t>Nombre de la alumna practicante</a:t>
            </a:r>
            <a:br>
              <a:rPr lang="es-MX" sz="4120" dirty="0">
                <a:latin typeface="Ink Free" panose="03080402000500000000" pitchFamily="66" charset="0"/>
              </a:rPr>
            </a:br>
            <a:r>
              <a:rPr lang="es-MX" sz="4120" dirty="0">
                <a:latin typeface="Ink Free" panose="03080402000500000000" pitchFamily="66" charset="0"/>
              </a:rPr>
              <a:t>Diana Sofia Gutierrez Zapata  </a:t>
            </a:r>
            <a:r>
              <a:rPr lang="es-MX" sz="10630" b="1" dirty="0">
                <a:solidFill>
                  <a:srgbClr val="0070C0"/>
                </a:solidFill>
                <a:latin typeface="Ink Free" panose="03080402000500000000" pitchFamily="66" charset="0"/>
              </a:rPr>
              <a:t/>
            </a:r>
            <a:br>
              <a:rPr lang="es-MX" sz="10630" b="1" dirty="0">
                <a:solidFill>
                  <a:srgbClr val="0070C0"/>
                </a:solidFill>
                <a:latin typeface="Ink Free" panose="03080402000500000000" pitchFamily="66" charset="0"/>
              </a:rPr>
            </a:br>
            <a:endParaRPr lang="es-MX" sz="10630" dirty="0">
              <a:latin typeface="Ink Free" panose="03080402000500000000" pitchFamily="66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1848" t="21557" r="20659" b="17183"/>
          <a:stretch/>
        </p:blipFill>
        <p:spPr>
          <a:xfrm>
            <a:off x="2028167" y="564992"/>
            <a:ext cx="6348547" cy="3809127"/>
          </a:xfrm>
          <a:prstGeom prst="rect">
            <a:avLst/>
          </a:prstGeom>
        </p:spPr>
      </p:pic>
      <p:pic>
        <p:nvPicPr>
          <p:cNvPr id="5" name="Picture 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9278" y="8784735"/>
            <a:ext cx="2880432" cy="4464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685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780588" y="2866432"/>
            <a:ext cx="8174238" cy="1070810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843510" y="1288356"/>
            <a:ext cx="4878259" cy="73436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25741" indent="-425741">
              <a:buFont typeface="Wingdings" panose="05000000000000000000" pitchFamily="2" charset="2"/>
              <a:buChar char="Ø"/>
            </a:pPr>
            <a:r>
              <a:rPr lang="es-MX" sz="4172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4172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231225" y="1937444"/>
            <a:ext cx="4896106" cy="206838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691" dirty="0">
                <a:latin typeface="Ink Free" panose="03080402000500000000" pitchFamily="66" charset="0"/>
              </a:rPr>
              <a:t>Jardín de niños “Eutimio Alberto Cuellar Goribar” </a:t>
            </a:r>
          </a:p>
          <a:p>
            <a:pPr algn="ctr"/>
            <a:r>
              <a:rPr lang="es-MX" sz="2691" u="sng" dirty="0">
                <a:latin typeface="Ink Free" panose="03080402000500000000" pitchFamily="66" charset="0"/>
              </a:rPr>
              <a:t>2°A</a:t>
            </a:r>
            <a:r>
              <a:rPr lang="es-MX" sz="2384" dirty="0">
                <a:latin typeface="Ink Free" panose="03080402000500000000" pitchFamily="66" charset="0"/>
              </a:rPr>
              <a:t> </a:t>
            </a:r>
          </a:p>
          <a:p>
            <a:pPr algn="ctr"/>
            <a:r>
              <a:rPr lang="es-MX" sz="2384" dirty="0">
                <a:latin typeface="Ink Free" panose="03080402000500000000" pitchFamily="66" charset="0"/>
              </a:rPr>
              <a:t>Nombre de la educadora practicante</a:t>
            </a:r>
          </a:p>
          <a:p>
            <a:pPr algn="ctr"/>
            <a:r>
              <a:rPr lang="es-MX" sz="2384" dirty="0">
                <a:latin typeface="Ink Free" panose="03080402000500000000" pitchFamily="66" charset="0"/>
              </a:rPr>
              <a:t>Diana Sofia Gutierrez Zapata 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2235204" y="10863849"/>
            <a:ext cx="7265006" cy="4630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681" dirty="0">
                <a:latin typeface="Ink Free" panose="03080402000500000000" pitchFamily="66" charset="0"/>
              </a:rPr>
              <a:t>Los alumnos mandan las evidencias por semana en la recopilación del álbum </a:t>
            </a:r>
          </a:p>
          <a:p>
            <a:pPr algn="ctr"/>
            <a:r>
              <a:rPr lang="es-MX" sz="2681" dirty="0">
                <a:latin typeface="Ink Free" panose="03080402000500000000" pitchFamily="66" charset="0"/>
              </a:rPr>
              <a:t>Los alumnos se dividen en </a:t>
            </a:r>
            <a:r>
              <a:rPr lang="es-MX" sz="2681" dirty="0">
                <a:latin typeface="Ink Free" panose="03080402000500000000" pitchFamily="66" charset="0"/>
              </a:rPr>
              <a:t>dos grupos para </a:t>
            </a:r>
            <a:r>
              <a:rPr lang="es-MX" sz="2681" dirty="0">
                <a:latin typeface="Ink Free" panose="03080402000500000000" pitchFamily="66" charset="0"/>
              </a:rPr>
              <a:t>tomar las salas de Facebook y se conectan </a:t>
            </a:r>
            <a:r>
              <a:rPr lang="es-MX" sz="2681" dirty="0">
                <a:latin typeface="Ink Free" panose="03080402000500000000" pitchFamily="66" charset="0"/>
              </a:rPr>
              <a:t>en días rotativos, se conectaran el jueves en un horario de  11 am.</a:t>
            </a:r>
            <a:endParaRPr lang="es-MX" sz="2681" dirty="0">
              <a:latin typeface="Ink Free" panose="03080402000500000000" pitchFamily="66" charset="0"/>
            </a:endParaRPr>
          </a:p>
          <a:p>
            <a:endParaRPr lang="es-MX" sz="2681" dirty="0">
              <a:latin typeface="Ink Free" panose="03080402000500000000" pitchFamily="66" charset="0"/>
            </a:endParaRPr>
          </a:p>
          <a:p>
            <a:endParaRPr lang="es-MX" sz="2681" dirty="0">
              <a:latin typeface="Ink Free" panose="03080402000500000000" pitchFamily="66" charset="0"/>
            </a:endParaRPr>
          </a:p>
          <a:p>
            <a:endParaRPr lang="es-MX" sz="2681" dirty="0">
              <a:latin typeface="Ink Free" panose="03080402000500000000" pitchFamily="66" charset="0"/>
            </a:endParaRPr>
          </a:p>
          <a:p>
            <a:endParaRPr lang="es-MX" sz="2681" dirty="0">
              <a:latin typeface="Ink Free" panose="03080402000500000000" pitchFamily="66" charset="0"/>
            </a:endParaRPr>
          </a:p>
          <a:p>
            <a:endParaRPr lang="es-MX" sz="2681" dirty="0">
              <a:latin typeface="Ink Free" panose="03080402000500000000" pitchFamily="66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519" y="10863848"/>
            <a:ext cx="1603047" cy="3914683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7335213" y="3581937"/>
            <a:ext cx="2222803" cy="325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14" b="1" dirty="0" smtClean="0">
                <a:latin typeface="Ink Free" panose="03080402000500000000" pitchFamily="66" charset="0"/>
              </a:rPr>
              <a:t>17 </a:t>
            </a:r>
            <a:r>
              <a:rPr lang="es-MX" sz="1514" b="1" dirty="0">
                <a:latin typeface="Ink Free" panose="03080402000500000000" pitchFamily="66" charset="0"/>
              </a:rPr>
              <a:t>de marzo de 2021</a:t>
            </a:r>
            <a:endParaRPr lang="es-MX" sz="1514" b="1" dirty="0">
              <a:latin typeface="Ink Free" panose="03080402000500000000" pitchFamily="66" charset="0"/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6959273" y="6639397"/>
            <a:ext cx="444466" cy="3267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14"/>
          </a:p>
        </p:txBody>
      </p:sp>
      <p:sp>
        <p:nvSpPr>
          <p:cNvPr id="15" name="Elipse 14"/>
          <p:cNvSpPr/>
          <p:nvPr/>
        </p:nvSpPr>
        <p:spPr>
          <a:xfrm>
            <a:off x="6959273" y="6171847"/>
            <a:ext cx="444466" cy="3314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14"/>
          </a:p>
        </p:txBody>
      </p:sp>
      <p:sp>
        <p:nvSpPr>
          <p:cNvPr id="12" name="Elipse 11"/>
          <p:cNvSpPr/>
          <p:nvPr/>
        </p:nvSpPr>
        <p:spPr>
          <a:xfrm>
            <a:off x="8316276" y="4317105"/>
            <a:ext cx="456553" cy="2892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14"/>
          </a:p>
        </p:txBody>
      </p:sp>
      <p:sp>
        <p:nvSpPr>
          <p:cNvPr id="11" name="Elipse 10"/>
          <p:cNvSpPr/>
          <p:nvPr/>
        </p:nvSpPr>
        <p:spPr>
          <a:xfrm>
            <a:off x="4810429" y="5631089"/>
            <a:ext cx="453137" cy="2892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14"/>
          </a:p>
        </p:txBody>
      </p:sp>
    </p:spTree>
    <p:extLst>
      <p:ext uri="{BB962C8B-B14F-4D97-AF65-F5344CB8AC3E}">
        <p14:creationId xmlns:p14="http://schemas.microsoft.com/office/powerpoint/2010/main" val="419912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144669" y="539468"/>
            <a:ext cx="7145383" cy="9089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189" dirty="0">
                <a:latin typeface="Ink Free" panose="03080402000500000000" pitchFamily="66" charset="0"/>
              </a:rPr>
              <a:t>De la intervención de la clase virtual reflexiona acerca de:</a:t>
            </a:r>
          </a:p>
          <a:p>
            <a:r>
              <a:rPr lang="es-MX" sz="3189" dirty="0">
                <a:latin typeface="Ink Free" panose="03080402000500000000" pitchFamily="66" charset="0"/>
              </a:rPr>
              <a:t>¿Cómo desarrolle la clase</a:t>
            </a:r>
            <a:r>
              <a:rPr lang="es-MX" sz="3189" dirty="0">
                <a:latin typeface="Ink Free" panose="03080402000500000000" pitchFamily="66" charset="0"/>
              </a:rPr>
              <a:t>?</a:t>
            </a:r>
          </a:p>
          <a:p>
            <a:r>
              <a:rPr lang="es-ES" sz="3189" dirty="0">
                <a:latin typeface="Ink Free" panose="03080402000500000000" pitchFamily="66" charset="0"/>
              </a:rPr>
              <a:t>El día de hoy se realizo un video en el cual se </a:t>
            </a:r>
            <a:r>
              <a:rPr lang="es-ES" sz="3189" dirty="0" smtClean="0">
                <a:latin typeface="Ink Free" panose="03080402000500000000" pitchFamily="66" charset="0"/>
              </a:rPr>
              <a:t>mostro una imagen de la cual el alumno debe de inventar una historia, con los personajes mostrados, así como grabar un video o escribir la historia para subirla como evidencia. En la segunda actividad se explico como jugar a las escondidas en las cuales se muestran las reglas y una serie de preguntas conforme al juego. </a:t>
            </a:r>
            <a:endParaRPr lang="es-MX" sz="3189" dirty="0">
              <a:latin typeface="Ink Free" panose="03080402000500000000" pitchFamily="66" charset="0"/>
            </a:endParaRPr>
          </a:p>
          <a:p>
            <a:r>
              <a:rPr lang="es-MX" sz="4252" dirty="0">
                <a:latin typeface="Ink Free" panose="03080402000500000000" pitchFamily="66" charset="0"/>
              </a:rPr>
              <a:t>¿ </a:t>
            </a:r>
            <a:r>
              <a:rPr lang="es-MX" sz="3189" dirty="0">
                <a:latin typeface="Ink Free" panose="03080402000500000000" pitchFamily="66" charset="0"/>
              </a:rPr>
              <a:t>Que </a:t>
            </a:r>
            <a:r>
              <a:rPr lang="es-MX" sz="3189" dirty="0">
                <a:latin typeface="Ink Free" panose="03080402000500000000" pitchFamily="66" charset="0"/>
              </a:rPr>
              <a:t>mejoras puedo </a:t>
            </a:r>
            <a:r>
              <a:rPr lang="es-MX" sz="3189" dirty="0">
                <a:latin typeface="Ink Free" panose="03080402000500000000" pitchFamily="66" charset="0"/>
              </a:rPr>
              <a:t>realizar?</a:t>
            </a:r>
          </a:p>
          <a:p>
            <a:r>
              <a:rPr lang="es-ES" sz="3189" dirty="0" smtClean="0">
                <a:latin typeface="Ink Free" panose="03080402000500000000" pitchFamily="66" charset="0"/>
              </a:rPr>
              <a:t>Explicar paso a paso visualmente </a:t>
            </a:r>
            <a:r>
              <a:rPr lang="es-ES" sz="3189" smtClean="0">
                <a:latin typeface="Ink Free" panose="03080402000500000000" pitchFamily="66" charset="0"/>
              </a:rPr>
              <a:t>o interactuando </a:t>
            </a:r>
            <a:r>
              <a:rPr lang="es-ES" sz="3189" dirty="0" smtClean="0">
                <a:latin typeface="Ink Free" panose="03080402000500000000" pitchFamily="66" charset="0"/>
              </a:rPr>
              <a:t>con mi familia para que el alumno </a:t>
            </a:r>
            <a:r>
              <a:rPr lang="es-ES" sz="3189" smtClean="0">
                <a:latin typeface="Ink Free" panose="03080402000500000000" pitchFamily="66" charset="0"/>
              </a:rPr>
              <a:t>y padre </a:t>
            </a:r>
            <a:r>
              <a:rPr lang="es-ES" sz="3189" dirty="0" smtClean="0">
                <a:latin typeface="Ink Free" panose="03080402000500000000" pitchFamily="66" charset="0"/>
              </a:rPr>
              <a:t>de familia observen detalladamente la actividad. </a:t>
            </a:r>
            <a:endParaRPr lang="es-MX" sz="3189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80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224</Words>
  <Application>Microsoft Office PowerPoint</Application>
  <PresentationFormat>Personalizado</PresentationFormat>
  <Paragraphs>17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  <vt:lpstr>Diario de campo de la alumna practicante     Jardín de niños “Eutimio Alberto Cuellar Goribar”  2°A  Nombre de la alumna practicante Diana Sofia Gutierrez Zapata  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sofi gutierrez</dc:creator>
  <cp:lastModifiedBy>sofi gutierrez</cp:lastModifiedBy>
  <cp:revision>1</cp:revision>
  <dcterms:created xsi:type="dcterms:W3CDTF">2021-03-18T04:15:48Z</dcterms:created>
  <dcterms:modified xsi:type="dcterms:W3CDTF">2021-03-18T04:20:28Z</dcterms:modified>
</cp:coreProperties>
</file>