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248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780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229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803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31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9721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77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63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02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005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66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C712E-6EDC-42A8-AC2B-2FE3A1729E11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C5FD9-EAA8-4DD7-904D-332D800468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712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954741" y="1001069"/>
            <a:ext cx="49485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¿Donde vive?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realizo un video para enviar a los alumnos, en donde se explicaba acerca de las diversas habitad y los animales que habitaban en ellas así como algunas características de los lugares y animales.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18 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49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2021-03-19T04:11:17Z</dcterms:created>
  <dcterms:modified xsi:type="dcterms:W3CDTF">2021-03-19T04:14:12Z</dcterms:modified>
</cp:coreProperties>
</file>