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260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2.xml"/><Relationship Id="rId4" Type="http://schemas.openxmlformats.org/officeDocument/2006/relationships/hyperlink" Target="http://bit.ly/2TtBDfr" TargetMode="Externa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233775" y="3823736"/>
            <a:ext cx="6390450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27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965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oogle Shape;73;p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74" name="Google Shape;74;p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79" name="Google Shape;79;p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82" name="Google Shape;82;p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3" name="Google Shape;83;p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86" name="Google Shape;86;p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690638" y="2172267"/>
            <a:ext cx="5476050" cy="56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200"/>
              <a:buFont typeface="Abel"/>
              <a:buChar char="●"/>
              <a:defRPr sz="1051"/>
            </a:lvl1pPr>
            <a:lvl2pPr marL="685766" lvl="1" indent="-238113" rtl="0">
              <a:spcBef>
                <a:spcPts val="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2pPr>
            <a:lvl3pPr marL="1028649" lvl="2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3pPr>
            <a:lvl4pPr marL="1371532" lvl="3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4pPr>
            <a:lvl5pPr marL="1714414" lvl="4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5pPr>
            <a:lvl6pPr marL="2057298" lvl="5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6pPr>
            <a:lvl7pPr marL="2400180" lvl="6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●"/>
              <a:defRPr/>
            </a:lvl7pPr>
            <a:lvl8pPr marL="2743062" lvl="7" indent="-238113" rtl="0">
              <a:spcBef>
                <a:spcPts val="1200"/>
              </a:spcBef>
              <a:spcAft>
                <a:spcPts val="0"/>
              </a:spcAft>
              <a:buClr>
                <a:srgbClr val="002A49"/>
              </a:buClr>
              <a:buSzPts val="1400"/>
              <a:buFont typeface="Arial"/>
              <a:buChar char="○"/>
              <a:defRPr/>
            </a:lvl8pPr>
            <a:lvl9pPr marL="3085946" lvl="8" indent="-238113" rtl="0">
              <a:spcBef>
                <a:spcPts val="1200"/>
              </a:spcBef>
              <a:spcAft>
                <a:spcPts val="1200"/>
              </a:spcAft>
              <a:buClr>
                <a:srgbClr val="002A49"/>
              </a:buClr>
              <a:buSzPts val="14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050131" y="1017112"/>
            <a:ext cx="4756950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5418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p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91" name="Google Shape;91;p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2" name="Google Shape;92;p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3" name="Google Shape;93;p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4" name="Google Shape;94;p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95" name="Google Shape;95;p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96" name="Google Shape;96;p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99" name="Google Shape;99;p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0" name="Google Shape;100;p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1" name="Google Shape;101;p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2" name="Google Shape;102;p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03" name="Google Shape;103;p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04" name="Google Shape;104;p5"/>
          <p:cNvSpPr txBox="1">
            <a:spLocks noGrp="1"/>
          </p:cNvSpPr>
          <p:nvPr>
            <p:ph type="subTitle" idx="1"/>
          </p:nvPr>
        </p:nvSpPr>
        <p:spPr>
          <a:xfrm>
            <a:off x="1009556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5"/>
          <p:cNvSpPr txBox="1">
            <a:spLocks noGrp="1"/>
          </p:cNvSpPr>
          <p:nvPr>
            <p:ph type="subTitle" idx="2"/>
          </p:nvPr>
        </p:nvSpPr>
        <p:spPr>
          <a:xfrm>
            <a:off x="844519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6" name="Google Shape;106;p5"/>
          <p:cNvSpPr txBox="1">
            <a:spLocks noGrp="1"/>
          </p:cNvSpPr>
          <p:nvPr>
            <p:ph type="subTitle" idx="3"/>
          </p:nvPr>
        </p:nvSpPr>
        <p:spPr>
          <a:xfrm>
            <a:off x="3818588" y="6130711"/>
            <a:ext cx="2031075" cy="12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5"/>
          <p:cNvSpPr txBox="1">
            <a:spLocks noGrp="1"/>
          </p:cNvSpPr>
          <p:nvPr>
            <p:ph type="subTitle" idx="4"/>
          </p:nvPr>
        </p:nvSpPr>
        <p:spPr>
          <a:xfrm>
            <a:off x="3653550" y="4596663"/>
            <a:ext cx="2361150" cy="974400"/>
          </a:xfrm>
          <a:prstGeom prst="rect">
            <a:avLst/>
          </a:prstGeom>
          <a:noFill/>
        </p:spPr>
        <p:txBody>
          <a:bodyPr spcFirstLastPara="1" wrap="square" lIns="91425" tIns="91425" rIns="91425" bIns="0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800" b="1">
                <a:solidFill>
                  <a:schemeClr val="dk1"/>
                </a:solidFill>
                <a:latin typeface="Big Shoulders Text"/>
                <a:ea typeface="Big Shoulders Text"/>
                <a:cs typeface="Big Shoulders Text"/>
                <a:sym typeface="Big Shoulders Text"/>
              </a:defRPr>
            </a:lvl9pPr>
          </a:lstStyle>
          <a:p>
            <a:endParaRPr/>
          </a:p>
        </p:txBody>
      </p:sp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045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63695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title"/>
          </p:nvPr>
        </p:nvSpPr>
        <p:spPr>
          <a:xfrm>
            <a:off x="3263719" y="3105601"/>
            <a:ext cx="29061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4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body" idx="1"/>
          </p:nvPr>
        </p:nvSpPr>
        <p:spPr>
          <a:xfrm>
            <a:off x="3491288" y="4775913"/>
            <a:ext cx="2678625" cy="2354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882" lvl="0" indent="-228589" algn="r">
              <a:spcBef>
                <a:spcPts val="0"/>
              </a:spcBef>
              <a:spcAft>
                <a:spcPts val="0"/>
              </a:spcAft>
              <a:buSzPts val="1200"/>
              <a:buChar char="●"/>
              <a:defRPr>
                <a:solidFill>
                  <a:schemeClr val="dk1"/>
                </a:solidFill>
              </a:defRPr>
            </a:lvl1pPr>
            <a:lvl2pPr marL="685766" lvl="1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2pPr>
            <a:lvl3pPr marL="1028649" lvl="2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3pPr>
            <a:lvl4pPr marL="1371532" lvl="3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4pPr>
            <a:lvl5pPr marL="1714414" lvl="4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5pPr>
            <a:lvl6pPr marL="2057298" lvl="5" indent="-228589">
              <a:spcBef>
                <a:spcPts val="1200"/>
              </a:spcBef>
              <a:spcAft>
                <a:spcPts val="0"/>
              </a:spcAft>
              <a:buSzPts val="1200"/>
              <a:buChar char="■"/>
              <a:defRPr sz="900"/>
            </a:lvl6pPr>
            <a:lvl7pPr marL="2400180" lvl="6" indent="-228589">
              <a:spcBef>
                <a:spcPts val="1200"/>
              </a:spcBef>
              <a:spcAft>
                <a:spcPts val="0"/>
              </a:spcAft>
              <a:buSzPts val="1200"/>
              <a:buChar char="●"/>
              <a:defRPr sz="900"/>
            </a:lvl7pPr>
            <a:lvl8pPr marL="2743062" lvl="7" indent="-228589">
              <a:spcBef>
                <a:spcPts val="1200"/>
              </a:spcBef>
              <a:spcAft>
                <a:spcPts val="0"/>
              </a:spcAft>
              <a:buSzPts val="1200"/>
              <a:buChar char="○"/>
              <a:defRPr sz="900"/>
            </a:lvl8pPr>
            <a:lvl9pPr marL="3085946" lvl="8" indent="-228589">
              <a:spcBef>
                <a:spcPts val="1200"/>
              </a:spcBef>
              <a:spcAft>
                <a:spcPts val="1200"/>
              </a:spcAft>
              <a:buSzPts val="1200"/>
              <a:buChar char="■"/>
              <a:defRPr sz="900"/>
            </a:lvl9pPr>
          </a:lstStyle>
          <a:p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29" name="Google Shape;129;p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34" name="Google Shape;134;p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37" name="Google Shape;137;p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8" name="Google Shape;138;p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1" name="Google Shape;141;p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805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692550" y="2080889"/>
            <a:ext cx="2736450" cy="504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1934228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1912050" y="2764533"/>
            <a:ext cx="30339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3151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1912050" y="5555468"/>
            <a:ext cx="3033900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351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64519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04991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1771650" y="3285069"/>
            <a:ext cx="3314700" cy="25738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6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284593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549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 txBox="1">
            <a:spLocks noGrp="1"/>
          </p:cNvSpPr>
          <p:nvPr>
            <p:ph type="title" hasCustomPrompt="1"/>
          </p:nvPr>
        </p:nvSpPr>
        <p:spPr>
          <a:xfrm>
            <a:off x="1123790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0" name="Google Shape;210;p13"/>
          <p:cNvSpPr txBox="1">
            <a:spLocks noGrp="1"/>
          </p:cNvSpPr>
          <p:nvPr>
            <p:ph type="ctrTitle" idx="2"/>
          </p:nvPr>
        </p:nvSpPr>
        <p:spPr>
          <a:xfrm>
            <a:off x="1123790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"/>
          </p:nvPr>
        </p:nvSpPr>
        <p:spPr>
          <a:xfrm>
            <a:off x="1123790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title" idx="3" hasCustomPrompt="1"/>
          </p:nvPr>
        </p:nvSpPr>
        <p:spPr>
          <a:xfrm>
            <a:off x="4042277" y="1203821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3" name="Google Shape;213;p13"/>
          <p:cNvSpPr txBox="1">
            <a:spLocks noGrp="1"/>
          </p:cNvSpPr>
          <p:nvPr>
            <p:ph type="ctrTitle" idx="4"/>
          </p:nvPr>
        </p:nvSpPr>
        <p:spPr>
          <a:xfrm>
            <a:off x="4042283" y="2326133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subTitle" idx="5"/>
          </p:nvPr>
        </p:nvSpPr>
        <p:spPr>
          <a:xfrm>
            <a:off x="4042277" y="2835104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5" name="Google Shape;215;p13"/>
          <p:cNvSpPr txBox="1">
            <a:spLocks noGrp="1"/>
          </p:cNvSpPr>
          <p:nvPr>
            <p:ph type="title" idx="6" hasCustomPrompt="1"/>
          </p:nvPr>
        </p:nvSpPr>
        <p:spPr>
          <a:xfrm>
            <a:off x="1123790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6" name="Google Shape;216;p13"/>
          <p:cNvSpPr txBox="1">
            <a:spLocks noGrp="1"/>
          </p:cNvSpPr>
          <p:nvPr>
            <p:ph type="ctrTitle" idx="7"/>
          </p:nvPr>
        </p:nvSpPr>
        <p:spPr>
          <a:xfrm>
            <a:off x="1123790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subTitle" idx="8"/>
          </p:nvPr>
        </p:nvSpPr>
        <p:spPr>
          <a:xfrm>
            <a:off x="1123790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title" idx="9" hasCustomPrompt="1"/>
          </p:nvPr>
        </p:nvSpPr>
        <p:spPr>
          <a:xfrm>
            <a:off x="4042277" y="5299645"/>
            <a:ext cx="1280250" cy="8554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251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19" name="Google Shape;219;p13"/>
          <p:cNvSpPr txBox="1">
            <a:spLocks noGrp="1"/>
          </p:cNvSpPr>
          <p:nvPr>
            <p:ph type="ctrTitle" idx="13"/>
          </p:nvPr>
        </p:nvSpPr>
        <p:spPr>
          <a:xfrm>
            <a:off x="4042283" y="6421956"/>
            <a:ext cx="1973250" cy="65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875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14"/>
          </p:nvPr>
        </p:nvSpPr>
        <p:spPr>
          <a:xfrm>
            <a:off x="4042277" y="6930927"/>
            <a:ext cx="1973250" cy="112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Didact Gothic"/>
              <a:buNone/>
              <a:defRPr sz="751"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  <p:grpSp>
        <p:nvGrpSpPr>
          <p:cNvPr id="221" name="Google Shape;221;p13"/>
          <p:cNvGrpSpPr/>
          <p:nvPr/>
        </p:nvGrpSpPr>
        <p:grpSpPr>
          <a:xfrm>
            <a:off x="137598" y="180248"/>
            <a:ext cx="6610676" cy="8636533"/>
            <a:chOff x="183463" y="101388"/>
            <a:chExt cx="8814234" cy="4858050"/>
          </a:xfrm>
        </p:grpSpPr>
        <p:sp>
          <p:nvSpPr>
            <p:cNvPr id="222" name="Google Shape;222;p13"/>
            <p:cNvSpPr/>
            <p:nvPr/>
          </p:nvSpPr>
          <p:spPr>
            <a:xfrm>
              <a:off x="8653765" y="2791846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707584" y="3911414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9" y="1"/>
                  </a:moveTo>
                  <a:cubicBezTo>
                    <a:pt x="272" y="1"/>
                    <a:pt x="175" y="50"/>
                    <a:pt x="108" y="121"/>
                  </a:cubicBezTo>
                  <a:cubicBezTo>
                    <a:pt x="38" y="195"/>
                    <a:pt x="1" y="298"/>
                    <a:pt x="4" y="402"/>
                  </a:cubicBezTo>
                  <a:cubicBezTo>
                    <a:pt x="11" y="499"/>
                    <a:pt x="55" y="596"/>
                    <a:pt x="125" y="663"/>
                  </a:cubicBezTo>
                  <a:cubicBezTo>
                    <a:pt x="205" y="737"/>
                    <a:pt x="302" y="766"/>
                    <a:pt x="406" y="766"/>
                  </a:cubicBezTo>
                  <a:cubicBezTo>
                    <a:pt x="503" y="766"/>
                    <a:pt x="603" y="717"/>
                    <a:pt x="666" y="646"/>
                  </a:cubicBezTo>
                  <a:cubicBezTo>
                    <a:pt x="737" y="569"/>
                    <a:pt x="774" y="469"/>
                    <a:pt x="770" y="365"/>
                  </a:cubicBezTo>
                  <a:cubicBezTo>
                    <a:pt x="764" y="265"/>
                    <a:pt x="720" y="171"/>
                    <a:pt x="650" y="104"/>
                  </a:cubicBezTo>
                  <a:cubicBezTo>
                    <a:pt x="573" y="30"/>
                    <a:pt x="476" y="1"/>
                    <a:pt x="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572011" y="101388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448488" y="4768800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2454929" y="63149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338974" y="1923527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29" name="Google Shape;229;p13"/>
            <p:cNvGrpSpPr/>
            <p:nvPr/>
          </p:nvGrpSpPr>
          <p:grpSpPr>
            <a:xfrm>
              <a:off x="183485" y="983247"/>
              <a:ext cx="155484" cy="175100"/>
              <a:chOff x="3655550" y="2257032"/>
              <a:chExt cx="192526" cy="161920"/>
            </a:xfrm>
          </p:grpSpPr>
          <p:sp>
            <p:nvSpPr>
              <p:cNvPr id="230" name="Google Shape;230;p1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31" name="Google Shape;231;p1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32" name="Google Shape;232;p13"/>
            <p:cNvSpPr/>
            <p:nvPr/>
          </p:nvSpPr>
          <p:spPr>
            <a:xfrm>
              <a:off x="8671647" y="4175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3" name="Google Shape;233;p13"/>
            <p:cNvSpPr/>
            <p:nvPr/>
          </p:nvSpPr>
          <p:spPr>
            <a:xfrm rot="6438092">
              <a:off x="275271" y="2203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36" name="Google Shape;236;p13"/>
            <p:cNvSpPr/>
            <p:nvPr/>
          </p:nvSpPr>
          <p:spPr>
            <a:xfrm rot="2700000">
              <a:off x="8602175" y="1196549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110968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4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39" name="Google Shape;239;p14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44" name="Google Shape;244;p14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45" name="Google Shape;245;p14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47" name="Google Shape;247;p14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8" name="Google Shape;248;p14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51" name="Google Shape;251;p14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52" name="Google Shape;252;p14"/>
          <p:cNvSpPr txBox="1">
            <a:spLocks noGrp="1"/>
          </p:cNvSpPr>
          <p:nvPr>
            <p:ph type="subTitle" idx="1"/>
          </p:nvPr>
        </p:nvSpPr>
        <p:spPr>
          <a:xfrm>
            <a:off x="495980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3" name="Google Shape;253;p14"/>
          <p:cNvSpPr txBox="1">
            <a:spLocks noGrp="1"/>
          </p:cNvSpPr>
          <p:nvPr>
            <p:ph type="subTitle" idx="2"/>
          </p:nvPr>
        </p:nvSpPr>
        <p:spPr>
          <a:xfrm>
            <a:off x="4531307" y="3043024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14"/>
          <p:cNvSpPr txBox="1">
            <a:spLocks noGrp="1"/>
          </p:cNvSpPr>
          <p:nvPr>
            <p:ph type="subTitle" idx="3"/>
          </p:nvPr>
        </p:nvSpPr>
        <p:spPr>
          <a:xfrm>
            <a:off x="2529900" y="5686091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5" name="Google Shape;255;p14"/>
          <p:cNvSpPr txBox="1">
            <a:spLocks noGrp="1"/>
          </p:cNvSpPr>
          <p:nvPr>
            <p:ph type="subTitle" idx="4"/>
          </p:nvPr>
        </p:nvSpPr>
        <p:spPr>
          <a:xfrm>
            <a:off x="2529947" y="3043024"/>
            <a:ext cx="1798200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6" name="Google Shape;256;p14"/>
          <p:cNvSpPr txBox="1">
            <a:spLocks noGrp="1"/>
          </p:cNvSpPr>
          <p:nvPr>
            <p:ph type="subTitle" idx="5"/>
          </p:nvPr>
        </p:nvSpPr>
        <p:spPr>
          <a:xfrm>
            <a:off x="49569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7" name="Google Shape;257;p14"/>
          <p:cNvSpPr txBox="1">
            <a:spLocks noGrp="1"/>
          </p:cNvSpPr>
          <p:nvPr>
            <p:ph type="subTitle" idx="6"/>
          </p:nvPr>
        </p:nvSpPr>
        <p:spPr>
          <a:xfrm>
            <a:off x="4531265" y="5686088"/>
            <a:ext cx="1797975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8" name="Google Shape;258;p14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61973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Title and three columns "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15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61" name="Google Shape;261;p15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66" name="Google Shape;266;p15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69" name="Google Shape;269;p15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0" name="Google Shape;270;p15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73" name="Google Shape;273;p15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74" name="Google Shape;274;p15"/>
          <p:cNvSpPr txBox="1">
            <a:spLocks noGrp="1"/>
          </p:cNvSpPr>
          <p:nvPr>
            <p:ph type="subTitle" idx="1"/>
          </p:nvPr>
        </p:nvSpPr>
        <p:spPr>
          <a:xfrm>
            <a:off x="697820" y="4344063"/>
            <a:ext cx="1568025" cy="1454400"/>
          </a:xfrm>
          <a:prstGeom prst="rect">
            <a:avLst/>
          </a:prstGeom>
          <a:solidFill>
            <a:schemeClr val="accent5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5" name="Google Shape;275;p15"/>
          <p:cNvSpPr txBox="1">
            <a:spLocks noGrp="1"/>
          </p:cNvSpPr>
          <p:nvPr>
            <p:ph type="subTitle" idx="2"/>
          </p:nvPr>
        </p:nvSpPr>
        <p:spPr>
          <a:xfrm>
            <a:off x="4603781" y="4339796"/>
            <a:ext cx="1568025" cy="1462933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6" name="Google Shape;276;p15"/>
          <p:cNvSpPr txBox="1">
            <a:spLocks noGrp="1"/>
          </p:cNvSpPr>
          <p:nvPr>
            <p:ph type="subTitle" idx="3"/>
          </p:nvPr>
        </p:nvSpPr>
        <p:spPr>
          <a:xfrm>
            <a:off x="264524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7" name="Google Shape;277;p15"/>
          <p:cNvSpPr txBox="1">
            <a:spLocks noGrp="1"/>
          </p:cNvSpPr>
          <p:nvPr>
            <p:ph type="subTitle" idx="4"/>
          </p:nvPr>
        </p:nvSpPr>
        <p:spPr>
          <a:xfrm>
            <a:off x="2645252" y="4344063"/>
            <a:ext cx="1568025" cy="1454400"/>
          </a:xfrm>
          <a:prstGeom prst="rect">
            <a:avLst/>
          </a:prstGeom>
          <a:solidFill>
            <a:schemeClr val="accent6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651"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278" name="Google Shape;278;p15"/>
          <p:cNvSpPr txBox="1">
            <a:spLocks noGrp="1"/>
          </p:cNvSpPr>
          <p:nvPr>
            <p:ph type="subTitle" idx="5"/>
          </p:nvPr>
        </p:nvSpPr>
        <p:spPr>
          <a:xfrm>
            <a:off x="697568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79" name="Google Shape;279;p15"/>
          <p:cNvSpPr txBox="1">
            <a:spLocks noGrp="1"/>
          </p:cNvSpPr>
          <p:nvPr>
            <p:ph type="subTitle" idx="6"/>
          </p:nvPr>
        </p:nvSpPr>
        <p:spPr>
          <a:xfrm>
            <a:off x="4603730" y="6073689"/>
            <a:ext cx="1568025" cy="145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80" name="Google Shape;280;p15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23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oogle Shape;282;p16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283" name="Google Shape;283;p1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288" name="Google Shape;288;p1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89" name="Google Shape;289;p1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291" name="Google Shape;291;p1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2" name="Google Shape;292;p1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295" name="Google Shape;295;p1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subTitle" idx="1"/>
          </p:nvPr>
        </p:nvSpPr>
        <p:spPr>
          <a:xfrm>
            <a:off x="3730157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subTitle" idx="2"/>
          </p:nvPr>
        </p:nvSpPr>
        <p:spPr>
          <a:xfrm>
            <a:off x="697574" y="4371911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298" name="Google Shape;298;p16"/>
          <p:cNvSpPr txBox="1">
            <a:spLocks noGrp="1"/>
          </p:cNvSpPr>
          <p:nvPr>
            <p:ph type="title"/>
          </p:nvPr>
        </p:nvSpPr>
        <p:spPr>
          <a:xfrm>
            <a:off x="844877" y="1017112"/>
            <a:ext cx="5167575" cy="4853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25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9" name="Google Shape;299;p16"/>
          <p:cNvSpPr txBox="1">
            <a:spLocks noGrp="1"/>
          </p:cNvSpPr>
          <p:nvPr>
            <p:ph type="subTitle" idx="3"/>
          </p:nvPr>
        </p:nvSpPr>
        <p:spPr>
          <a:xfrm>
            <a:off x="3730157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00" name="Google Shape;300;p16"/>
          <p:cNvSpPr txBox="1">
            <a:spLocks noGrp="1"/>
          </p:cNvSpPr>
          <p:nvPr>
            <p:ph type="subTitle" idx="4"/>
          </p:nvPr>
        </p:nvSpPr>
        <p:spPr>
          <a:xfrm>
            <a:off x="697574" y="7031423"/>
            <a:ext cx="2441475" cy="145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962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lt1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17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03" name="Google Shape;303;p17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4" name="Google Shape;304;p17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5" name="Google Shape;305;p17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08" name="Google Shape;308;p17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09" name="Google Shape;309;p17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11" name="Google Shape;311;p17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2" name="Google Shape;312;p17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15" name="Google Shape;315;p17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3924919" y="3658668"/>
            <a:ext cx="2237850" cy="23701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2175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952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lt1"/>
        </a:solidFill>
        <a:effectLst/>
      </p:bgPr>
    </p:bg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8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319" name="Google Shape;319;p1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0" name="Google Shape;320;p1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1" name="Google Shape;321;p1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2" name="Google Shape;322;p1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3" name="Google Shape;323;p1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324" name="Google Shape;324;p1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325" name="Google Shape;325;p1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326" name="Google Shape;326;p1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327" name="Google Shape;327;p1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8" name="Google Shape;328;p1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29" name="Google Shape;329;p1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0" name="Google Shape;330;p1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31" name="Google Shape;331;p1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32" name="Google Shape;332;p18"/>
          <p:cNvGrpSpPr/>
          <p:nvPr/>
        </p:nvGrpSpPr>
        <p:grpSpPr>
          <a:xfrm>
            <a:off x="844088" y="934133"/>
            <a:ext cx="5060700" cy="7289067"/>
            <a:chOff x="1125450" y="525450"/>
            <a:chExt cx="6747600" cy="4100100"/>
          </a:xfrm>
        </p:grpSpPr>
        <p:grpSp>
          <p:nvGrpSpPr>
            <p:cNvPr id="333" name="Google Shape;333;p18"/>
            <p:cNvGrpSpPr/>
            <p:nvPr/>
          </p:nvGrpSpPr>
          <p:grpSpPr>
            <a:xfrm>
              <a:off x="1125450" y="525450"/>
              <a:ext cx="6747600" cy="4092600"/>
              <a:chOff x="1198375" y="525450"/>
              <a:chExt cx="6747600" cy="4092600"/>
            </a:xfrm>
          </p:grpSpPr>
          <p:sp>
            <p:nvSpPr>
              <p:cNvPr id="334" name="Google Shape;334;p18"/>
              <p:cNvSpPr/>
              <p:nvPr/>
            </p:nvSpPr>
            <p:spPr>
              <a:xfrm>
                <a:off x="1198375" y="525450"/>
                <a:ext cx="6747600" cy="40926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335" name="Google Shape;335;p18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336" name="Google Shape;336;p18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7" name="Google Shape;337;p18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8" name="Google Shape;338;p18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39" name="Google Shape;339;p18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0" name="Google Shape;340;p18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1" name="Google Shape;341;p18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2" name="Google Shape;342;p18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343" name="Google Shape;343;p18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</p:grpSp>
        <p:grpSp>
          <p:nvGrpSpPr>
            <p:cNvPr id="344" name="Google Shape;344;p18"/>
            <p:cNvGrpSpPr/>
            <p:nvPr/>
          </p:nvGrpSpPr>
          <p:grpSpPr>
            <a:xfrm>
              <a:off x="1805775" y="525450"/>
              <a:ext cx="6062274" cy="4100100"/>
              <a:chOff x="1878700" y="525450"/>
              <a:chExt cx="6062274" cy="4100100"/>
            </a:xfrm>
          </p:grpSpPr>
          <p:grpSp>
            <p:nvGrpSpPr>
              <p:cNvPr id="345" name="Google Shape;345;p18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346" name="Google Shape;346;p18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7" name="Google Shape;347;p18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8" name="Google Shape;348;p18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9" name="Google Shape;349;p18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0" name="Google Shape;350;p18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1" name="Google Shape;351;p18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2" name="Google Shape;352;p18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3" name="Google Shape;353;p18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4" name="Google Shape;354;p18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5" name="Google Shape;355;p18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6" name="Google Shape;356;p18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7" name="Google Shape;357;p18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18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59" name="Google Shape;359;p18"/>
              <p:cNvCxnSpPr/>
              <p:nvPr/>
            </p:nvCxnSpPr>
            <p:spPr>
              <a:xfrm>
                <a:off x="1878700" y="525450"/>
                <a:ext cx="0" cy="41001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60" name="Google Shape;360;p18"/>
          <p:cNvSpPr txBox="1"/>
          <p:nvPr/>
        </p:nvSpPr>
        <p:spPr>
          <a:xfrm>
            <a:off x="1555763" y="6523912"/>
            <a:ext cx="3746475" cy="955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0" rIns="68569" bIns="68569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CREDITS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: This presentation template was created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including icons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9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rPr>
              <a:t>, and infographics &amp; images by </a:t>
            </a:r>
            <a:r>
              <a:rPr lang="en" sz="900" b="1">
                <a:solidFill>
                  <a:schemeClr val="dk1"/>
                </a:solidFill>
                <a:uFill>
                  <a:noFill/>
                </a:uFill>
                <a:latin typeface="Barlow"/>
                <a:ea typeface="Barlow"/>
                <a:cs typeface="Barlow"/>
                <a:sym typeface="Barl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900" b="1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  <a:p>
            <a:pPr marL="0" lvl="0" indent="0" algn="ctr" rtl="0">
              <a:lnSpc>
                <a:spcPct val="115000"/>
              </a:lnSpc>
              <a:spcBef>
                <a:spcPts val="225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361" name="Google Shape;361;p18"/>
          <p:cNvSpPr txBox="1">
            <a:spLocks noGrp="1"/>
          </p:cNvSpPr>
          <p:nvPr>
            <p:ph type="ctrTitle"/>
          </p:nvPr>
        </p:nvSpPr>
        <p:spPr>
          <a:xfrm>
            <a:off x="2382188" y="1620224"/>
            <a:ext cx="2093625" cy="167413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465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3900"/>
            </a:lvl9pPr>
          </a:lstStyle>
          <a:p>
            <a:endParaRPr/>
          </a:p>
        </p:txBody>
      </p:sp>
      <p:sp>
        <p:nvSpPr>
          <p:cNvPr id="362" name="Google Shape;362;p18"/>
          <p:cNvSpPr txBox="1">
            <a:spLocks noGrp="1"/>
          </p:cNvSpPr>
          <p:nvPr>
            <p:ph type="subTitle" idx="1"/>
          </p:nvPr>
        </p:nvSpPr>
        <p:spPr>
          <a:xfrm>
            <a:off x="1555763" y="3762313"/>
            <a:ext cx="3746475" cy="24906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05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00"/>
            </a:lvl9pPr>
          </a:lstStyle>
          <a:p>
            <a:endParaRPr/>
          </a:p>
        </p:txBody>
      </p:sp>
      <p:grpSp>
        <p:nvGrpSpPr>
          <p:cNvPr id="363" name="Google Shape;363;p18"/>
          <p:cNvGrpSpPr/>
          <p:nvPr/>
        </p:nvGrpSpPr>
        <p:grpSpPr>
          <a:xfrm>
            <a:off x="844092" y="7834165"/>
            <a:ext cx="467326" cy="895171"/>
            <a:chOff x="2977700" y="3322575"/>
            <a:chExt cx="833803" cy="777898"/>
          </a:xfrm>
        </p:grpSpPr>
        <p:sp>
          <p:nvSpPr>
            <p:cNvPr id="364" name="Google Shape;364;p18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5" name="Google Shape;365;p18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6" name="Google Shape;366;p18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7" name="Google Shape;367;p18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8" name="Google Shape;368;p18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69" name="Google Shape;369;p18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0" name="Google Shape;370;p18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1" name="Google Shape;371;p18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2" name="Google Shape;372;p18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73" name="Google Shape;373;p18"/>
          <p:cNvGrpSpPr/>
          <p:nvPr/>
        </p:nvGrpSpPr>
        <p:grpSpPr>
          <a:xfrm>
            <a:off x="1930508" y="247610"/>
            <a:ext cx="550327" cy="1003849"/>
            <a:chOff x="1663725" y="2859875"/>
            <a:chExt cx="767460" cy="488295"/>
          </a:xfrm>
        </p:grpSpPr>
        <p:sp>
          <p:nvSpPr>
            <p:cNvPr id="374" name="Google Shape;374;p18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5" name="Google Shape;375;p18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6" name="Google Shape;376;p18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5" name="Google Shape;385;p18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6" name="Google Shape;386;p18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7" name="Google Shape;387;p18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8" name="Google Shape;388;p18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89" name="Google Shape;389;p18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0" name="Google Shape;390;p18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1" name="Google Shape;391;p18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2" name="Google Shape;392;p18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3" name="Google Shape;393;p18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4" name="Google Shape;394;p18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5" name="Google Shape;395;p18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396" name="Google Shape;396;p18"/>
          <p:cNvGrpSpPr/>
          <p:nvPr/>
        </p:nvGrpSpPr>
        <p:grpSpPr>
          <a:xfrm>
            <a:off x="341374" y="1375521"/>
            <a:ext cx="144386" cy="512531"/>
            <a:chOff x="1459800" y="1512500"/>
            <a:chExt cx="131625" cy="197100"/>
          </a:xfrm>
        </p:grpSpPr>
        <p:sp>
          <p:nvSpPr>
            <p:cNvPr id="397" name="Google Shape;397;p18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8" name="Google Shape;398;p18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399" name="Google Shape;399;p18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0" name="Google Shape;400;p18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447266" y="3982327"/>
            <a:ext cx="144387" cy="404828"/>
            <a:chOff x="1824250" y="1008625"/>
            <a:chExt cx="144250" cy="170625"/>
          </a:xfrm>
        </p:grpSpPr>
        <p:sp>
          <p:nvSpPr>
            <p:cNvPr id="402" name="Google Shape;402;p18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3" name="Google Shape;403;p18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4741211" y="8346709"/>
            <a:ext cx="216363" cy="573627"/>
            <a:chOff x="4791500" y="4541438"/>
            <a:chExt cx="163225" cy="182575"/>
          </a:xfrm>
        </p:grpSpPr>
        <p:sp>
          <p:nvSpPr>
            <p:cNvPr id="405" name="Google Shape;405;p18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6" name="Google Shape;406;p18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5746971" y="6976967"/>
            <a:ext cx="564046" cy="1528804"/>
            <a:chOff x="7815028" y="1409944"/>
            <a:chExt cx="752061" cy="859952"/>
          </a:xfrm>
        </p:grpSpPr>
        <p:sp>
          <p:nvSpPr>
            <p:cNvPr id="408" name="Google Shape;408;p18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09" name="Google Shape;409;p18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0" name="Google Shape;410;p18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1" name="Google Shape;411;p18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2" name="Google Shape;412;p18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3" name="Google Shape;413;p18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4" name="Google Shape;414;p18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5" name="Google Shape;415;p18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6" name="Google Shape;416;p18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7" name="Google Shape;417;p18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8" name="Google Shape;418;p18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19" name="Google Shape;419;p18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0" name="Google Shape;420;p18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1" name="Google Shape;421;p18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2" name="Google Shape;422;p18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3" name="Google Shape;423;p18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4" name="Google Shape;424;p18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5" name="Google Shape;425;p18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6" name="Google Shape;426;p18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7" name="Google Shape;427;p18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8" name="Google Shape;428;p18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29" name="Google Shape;429;p18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0" name="Google Shape;430;p18"/>
          <p:cNvGrpSpPr/>
          <p:nvPr/>
        </p:nvGrpSpPr>
        <p:grpSpPr>
          <a:xfrm>
            <a:off x="180199" y="5114177"/>
            <a:ext cx="206030" cy="1031019"/>
            <a:chOff x="304040" y="3020774"/>
            <a:chExt cx="274707" cy="579948"/>
          </a:xfrm>
        </p:grpSpPr>
        <p:sp>
          <p:nvSpPr>
            <p:cNvPr id="431" name="Google Shape;431;p18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2" name="Google Shape;432;p18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3" name="Google Shape;433;p18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4" name="Google Shape;434;p18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chemeClr val="dk1">
                <a:alpha val="2545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5" name="Google Shape;435;p18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6" name="Google Shape;436;p18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37" name="Google Shape;437;p18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  <p:grpSp>
        <p:nvGrpSpPr>
          <p:cNvPr id="438" name="Google Shape;438;p18"/>
          <p:cNvGrpSpPr/>
          <p:nvPr/>
        </p:nvGrpSpPr>
        <p:grpSpPr>
          <a:xfrm>
            <a:off x="426527" y="247623"/>
            <a:ext cx="6321749" cy="8569159"/>
            <a:chOff x="568699" y="139286"/>
            <a:chExt cx="8428999" cy="4820152"/>
          </a:xfrm>
        </p:grpSpPr>
        <p:sp>
          <p:nvSpPr>
            <p:cNvPr id="439" name="Google Shape;439;p18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40" name="Google Shape;440;p18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41" name="Google Shape;441;p18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2" name="Google Shape;442;p18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3" name="Google Shape;443;p18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4" name="Google Shape;444;p18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5" name="Google Shape;445;p18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46" name="Google Shape;446;p18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grpSp>
            <p:nvGrpSpPr>
              <p:cNvPr id="447" name="Google Shape;447;p18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48" name="Google Shape;448;p18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  <p:sp>
              <p:nvSpPr>
                <p:cNvPr id="449" name="Google Shape;449;p18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51"/>
                </a:p>
              </p:txBody>
            </p:sp>
          </p:grpSp>
          <p:sp>
            <p:nvSpPr>
              <p:cNvPr id="450" name="Google Shape;450;p18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1" name="Google Shape;451;p18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2" name="Google Shape;452;p18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3" name="Google Shape;453;p18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54" name="Google Shape;454;p18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76993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42851622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bg>
      <p:bgPr>
        <a:solidFill>
          <a:schemeClr val="lt1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891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33775" y="791156"/>
            <a:ext cx="6390450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ondrina Solid"/>
              <a:buNone/>
              <a:defRPr sz="2800">
                <a:solidFill>
                  <a:schemeClr val="dk1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33775" y="2048844"/>
            <a:ext cx="6390450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rlow"/>
              <a:buChar char="●"/>
              <a:defRPr sz="18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●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rlow"/>
              <a:buChar char="○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arlow"/>
              <a:buChar char="■"/>
              <a:defRPr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51108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1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-17929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Jueves 18 de marzo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333033" y="6434453"/>
            <a:ext cx="6191934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El día de hoy la asistencia fue de 16 alumnos.</a:t>
            </a:r>
          </a:p>
          <a:p>
            <a:pPr>
              <a:lnSpc>
                <a:spcPct val="15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No tuve intervención con el grupo el día de hoy, el maestro de educación física estuvo a cargo de la clase.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055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3217A20-7F81-4557-8E4C-57A74C7E45A0}"/>
              </a:ext>
            </a:extLst>
          </p:cNvPr>
          <p:cNvSpPr txBox="1"/>
          <p:nvPr/>
        </p:nvSpPr>
        <p:spPr>
          <a:xfrm>
            <a:off x="5977891" y="5224159"/>
            <a:ext cx="483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solidFill>
                  <a:srgbClr val="00B0F0"/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16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EA349EA1-5234-4170-A1F1-C2E33B7F2DD1}"/>
              </a:ext>
            </a:extLst>
          </p:cNvPr>
          <p:cNvSpPr/>
          <p:nvPr/>
        </p:nvSpPr>
        <p:spPr>
          <a:xfrm>
            <a:off x="2617562" y="245237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E218563-9F98-4B39-AE04-AFB6849FA60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58" t="8724" r="29997" b="11361"/>
          <a:stretch/>
        </p:blipFill>
        <p:spPr>
          <a:xfrm>
            <a:off x="529342" y="856947"/>
            <a:ext cx="5799316" cy="415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3217</TotalTime>
  <Words>62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5" baseType="lpstr">
      <vt:lpstr>Abel</vt:lpstr>
      <vt:lpstr>Arial</vt:lpstr>
      <vt:lpstr>Baby Fly</vt:lpstr>
      <vt:lpstr>Barlow</vt:lpstr>
      <vt:lpstr>Big Shoulders Text</vt:lpstr>
      <vt:lpstr>Calibri</vt:lpstr>
      <vt:lpstr>Calibri Light</vt:lpstr>
      <vt:lpstr>Century Gothic</vt:lpstr>
      <vt:lpstr>Comic Sans MS</vt:lpstr>
      <vt:lpstr>Didact Gothic</vt:lpstr>
      <vt:lpstr>Londrina Solid</vt:lpstr>
      <vt:lpstr>Tema de Office</vt:lpstr>
      <vt:lpstr>Word Work Activities by Slidesgo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75</cp:revision>
  <dcterms:created xsi:type="dcterms:W3CDTF">2020-10-06T01:28:29Z</dcterms:created>
  <dcterms:modified xsi:type="dcterms:W3CDTF">2021-03-19T03:24:13Z</dcterms:modified>
</cp:coreProperties>
</file>