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18 de marzo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434453"/>
            <a:ext cx="6191934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16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No tuve intervención con el grupo el día de hoy, el maestro de educación física estuvo a cargo de la clase.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16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2617562" y="245237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E218563-9F98-4B39-AE04-AFB6849FA6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58" t="8724" r="29997" b="11361"/>
          <a:stretch/>
        </p:blipFill>
        <p:spPr>
          <a:xfrm>
            <a:off x="529342" y="856947"/>
            <a:ext cx="5799316" cy="415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3217</TotalTime>
  <Words>62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75</cp:revision>
  <dcterms:created xsi:type="dcterms:W3CDTF">2020-10-06T01:28:29Z</dcterms:created>
  <dcterms:modified xsi:type="dcterms:W3CDTF">2021-03-19T03:24:13Z</dcterms:modified>
</cp:coreProperties>
</file>