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906000" type="A4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9" d="100"/>
          <a:sy n="49" d="100"/>
        </p:scale>
        <p:origin x="228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139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3252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4530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045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396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4701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3078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4668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9069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104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BA87D-F71E-4EB5-A2E9-5AADABC4BBB4}" type="datetimeFigureOut">
              <a:rPr lang="es-MX" smtClean="0"/>
              <a:t>18/03/2021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077046-249A-4D37-BD4D-CF293482284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802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937" r="3327" b="3745"/>
          <a:stretch/>
        </p:blipFill>
        <p:spPr bwMode="auto">
          <a:xfrm>
            <a:off x="999795" y="1440175"/>
            <a:ext cx="5858205" cy="621469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ángulo 3"/>
          <p:cNvSpPr/>
          <p:nvPr/>
        </p:nvSpPr>
        <p:spPr>
          <a:xfrm>
            <a:off x="119701" y="557146"/>
            <a:ext cx="3326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2800" dirty="0">
                <a:solidFill>
                  <a:schemeClr val="accent1"/>
                </a:solidFill>
                <a:latin typeface="Ink Free" panose="03080402000500000000" pitchFamily="66" charset="0"/>
              </a:rPr>
              <a:t>Diario de la alumna</a:t>
            </a:r>
            <a:endParaRPr lang="es-MX" sz="2800" dirty="0">
              <a:solidFill>
                <a:schemeClr val="accent1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119702" y="1031305"/>
            <a:ext cx="3286177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del jardín de niños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Grupo que atiende grado y sección </a:t>
            </a:r>
          </a:p>
          <a:p>
            <a:pPr algn="ctr"/>
            <a:r>
              <a:rPr lang="es-MX" sz="1600" b="1" dirty="0">
                <a:solidFill>
                  <a:srgbClr val="0070C0"/>
                </a:solidFill>
                <a:latin typeface="Ink Free" panose="03080402000500000000" pitchFamily="66" charset="0"/>
              </a:rPr>
              <a:t>Nombre de la educadora practicante </a:t>
            </a:r>
          </a:p>
          <a:p>
            <a:pPr algn="ctr"/>
            <a:endParaRPr lang="es-MX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368" y="6807898"/>
            <a:ext cx="1075935" cy="2627464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743851" y="480202"/>
            <a:ext cx="31914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>
                <a:latin typeface="Ink Free" panose="03080402000500000000" pitchFamily="66" charset="0"/>
              </a:rPr>
              <a:t>La asistencia las jornadas de práctica se corroborara con la actividad de entrega de diario a diario en escuela en red .</a:t>
            </a:r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="" xmlns:a16="http://schemas.microsoft.com/office/drawing/2014/main" id="{9561DAFE-720D-46A1-B669-8DD1C2A9D497}"/>
              </a:ext>
            </a:extLst>
          </p:cNvPr>
          <p:cNvSpPr/>
          <p:nvPr/>
        </p:nvSpPr>
        <p:spPr>
          <a:xfrm>
            <a:off x="1107060" y="5701384"/>
            <a:ext cx="5566610" cy="3801979"/>
          </a:xfrm>
          <a:prstGeom prst="roundRect">
            <a:avLst/>
          </a:prstGeom>
          <a:solidFill>
            <a:schemeClr val="bg1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1259100" y="5798012"/>
            <a:ext cx="541457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Ink Free" panose="03080402000500000000" pitchFamily="66" charset="0"/>
              </a:rPr>
              <a:t>¿Cómo desarrolle la clase?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conexión del día de hoy fue muy emocionante pues se busco la manera de realizar un rally y aplicarlo, en este rally participo toda la escuela y la forma de aplicarlo fue crear salas en Face</a:t>
            </a:r>
            <a:r>
              <a:rPr lang="es-MX" sz="1600" dirty="0" smtClean="0">
                <a:latin typeface="Ink Free" panose="03080402000500000000" pitchFamily="66" charset="0"/>
              </a:rPr>
              <a:t>book y las maestras cambiarse de sala, cada actividad tuvo una duración de 15 minutos y el tema aplicado fue las emociones esto con la finalidad de que los alumnos y padres de familia se concientizaran sobre la importancia de controlar nuestras emociones.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¿ </a:t>
            </a:r>
            <a:r>
              <a:rPr lang="es-MX" sz="1600" dirty="0" smtClean="0">
                <a:latin typeface="Ink Free" panose="03080402000500000000" pitchFamily="66" charset="0"/>
              </a:rPr>
              <a:t>que mejoras puedo realizar?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mejora que puedo destacar es tener una mayor organización de tiempo para la actividad pues en unas salas tarde unos minutos mas y podía haber afectado el trabajo de mis compañeras. </a:t>
            </a:r>
          </a:p>
          <a:p>
            <a:r>
              <a:rPr lang="es-MX" sz="1600" dirty="0" smtClean="0">
                <a:latin typeface="Ink Free" panose="03080402000500000000" pitchFamily="66" charset="0"/>
              </a:rPr>
              <a:t>la </a:t>
            </a:r>
            <a:r>
              <a:rPr lang="es-MX" sz="1600" dirty="0" smtClean="0">
                <a:latin typeface="Ink Free" panose="03080402000500000000" pitchFamily="66" charset="0"/>
              </a:rPr>
              <a:t>evaluación se realiza con las evidencias </a:t>
            </a:r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  <a:p>
            <a:endParaRPr lang="es-MX" sz="1600" dirty="0" smtClean="0">
              <a:latin typeface="Ink Free" panose="03080402000500000000" pitchFamily="66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 rot="21205686">
            <a:off x="5356451" y="1658502"/>
            <a:ext cx="1300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17</a:t>
            </a:r>
            <a:r>
              <a:rPr lang="es-MX" dirty="0" smtClean="0"/>
              <a:t>/03/2021</a:t>
            </a:r>
            <a:endParaRPr lang="es-MX" dirty="0"/>
          </a:p>
        </p:txBody>
      </p:sp>
      <p:cxnSp>
        <p:nvCxnSpPr>
          <p:cNvPr id="13" name="Conector recto 12"/>
          <p:cNvCxnSpPr/>
          <p:nvPr/>
        </p:nvCxnSpPr>
        <p:spPr>
          <a:xfrm flipV="1">
            <a:off x="5806422" y="232511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ector recto 15"/>
          <p:cNvCxnSpPr/>
          <p:nvPr/>
        </p:nvCxnSpPr>
        <p:spPr>
          <a:xfrm flipV="1">
            <a:off x="3643747" y="283742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Conector recto 16"/>
          <p:cNvCxnSpPr/>
          <p:nvPr/>
        </p:nvCxnSpPr>
        <p:spPr>
          <a:xfrm flipV="1">
            <a:off x="4850459" y="3372762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 flipV="1">
            <a:off x="4850459" y="3583913"/>
            <a:ext cx="200207" cy="13922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97369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5079</TotalTime>
  <Words>177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15</cp:revision>
  <dcterms:created xsi:type="dcterms:W3CDTF">2021-01-13T03:08:37Z</dcterms:created>
  <dcterms:modified xsi:type="dcterms:W3CDTF">2021-03-19T04:39:38Z</dcterms:modified>
</cp:coreProperties>
</file>