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22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1390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25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3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453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045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396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470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307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466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906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910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A87D-F71E-4EB5-A2E9-5AADABC4BBB4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802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999795" y="1440175"/>
            <a:ext cx="5858205" cy="62146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19701" y="557146"/>
            <a:ext cx="3326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800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800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19702" y="1031305"/>
            <a:ext cx="3286177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del jardín de niños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Grupo que atiende grado y sección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 la educadora practicante </a:t>
            </a:r>
          </a:p>
          <a:p>
            <a:pPr algn="ctr"/>
            <a:endParaRPr lang="es-MX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368" y="6807898"/>
            <a:ext cx="1075935" cy="2627464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743851" y="480202"/>
            <a:ext cx="3191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="" xmlns:a16="http://schemas.microsoft.com/office/drawing/2014/main" id="{9561DAFE-720D-46A1-B669-8DD1C2A9D497}"/>
              </a:ext>
            </a:extLst>
          </p:cNvPr>
          <p:cNvSpPr/>
          <p:nvPr/>
        </p:nvSpPr>
        <p:spPr>
          <a:xfrm>
            <a:off x="1107060" y="5701384"/>
            <a:ext cx="5566610" cy="3801979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1259100" y="5798012"/>
            <a:ext cx="541457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latin typeface="Ink Free" panose="03080402000500000000" pitchFamily="66" charset="0"/>
              </a:rPr>
              <a:t>¿Cómo desarrolle la clase?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conexión del día de hoy fue muy emocionante pues se busco la manera de realizar un rally y aplicarlo, en este rally participo toda la escuela y la forma de aplicarlo fue crear salas en Face</a:t>
            </a:r>
            <a:r>
              <a:rPr lang="es-MX" sz="1600" dirty="0" smtClean="0">
                <a:latin typeface="Ink Free" panose="03080402000500000000" pitchFamily="66" charset="0"/>
              </a:rPr>
              <a:t>book y las maestras cambiarse de sala, cada actividad tuvo una duración de 15 minutos y el tema aplicado fue las emociones esto con la finalidad de que los alumnos y padres de familia se concientizaran sobre la importancia de controlar nuestras emociones. 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¿ </a:t>
            </a:r>
            <a:r>
              <a:rPr lang="es-MX" sz="1600" dirty="0" smtClean="0">
                <a:latin typeface="Ink Free" panose="03080402000500000000" pitchFamily="66" charset="0"/>
              </a:rPr>
              <a:t>que mejoras puedo realizar?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mejora que puedo destacar es tener una mayor organización de tiempo para la actividad pues en unas salas tarde unos minutos mas y podía haber afectado el trabajo de mis compañeras. 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</a:t>
            </a:r>
            <a:r>
              <a:rPr lang="es-MX" sz="1600" dirty="0" smtClean="0">
                <a:latin typeface="Ink Free" panose="03080402000500000000" pitchFamily="66" charset="0"/>
              </a:rPr>
              <a:t>evaluación se realiza con las evidencias </a:t>
            </a:r>
            <a:endParaRPr lang="es-MX" sz="1600" dirty="0" smtClean="0">
              <a:latin typeface="Ink Free" panose="03080402000500000000" pitchFamily="66" charset="0"/>
            </a:endParaRPr>
          </a:p>
          <a:p>
            <a:endParaRPr lang="es-MX" sz="1600" dirty="0" smtClean="0">
              <a:latin typeface="Ink Free" panose="03080402000500000000" pitchFamily="66" charset="0"/>
            </a:endParaRPr>
          </a:p>
          <a:p>
            <a:endParaRPr lang="es-MX" sz="1600" dirty="0" smtClean="0">
              <a:latin typeface="Ink Free" panose="03080402000500000000" pitchFamily="66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 rot="21205686">
            <a:off x="5356451" y="165850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17</a:t>
            </a:r>
            <a:r>
              <a:rPr lang="es-MX" dirty="0" smtClean="0"/>
              <a:t>/03/2021</a:t>
            </a:r>
            <a:endParaRPr lang="es-MX" dirty="0"/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5806422" y="2325112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3643747" y="2837423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 flipV="1">
            <a:off x="4850459" y="3372762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V="1">
            <a:off x="4850459" y="3583913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736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5079</TotalTime>
  <Words>177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15</cp:revision>
  <dcterms:created xsi:type="dcterms:W3CDTF">2021-01-13T03:08:37Z</dcterms:created>
  <dcterms:modified xsi:type="dcterms:W3CDTF">2021-03-19T04:39:38Z</dcterms:modified>
</cp:coreProperties>
</file>