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20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 descr="Pin de ferny en Etiquetas y Gafetes | Etiquetas preescolares, Maestros de  preescolar, Decoracion de aulas">
            <a:extLst>
              <a:ext uri="{FF2B5EF4-FFF2-40B4-BE49-F238E27FC236}">
                <a16:creationId xmlns="" xmlns:a16="http://schemas.microsoft.com/office/drawing/2014/main" id="{6C40597F-7521-4325-902A-B2FDD6D22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6858000" cy="913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=""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202637" y="0"/>
            <a:ext cx="6634561" cy="8997043"/>
            <a:chOff x="223439" y="0"/>
            <a:chExt cx="6634561" cy="8997043"/>
          </a:xfrm>
        </p:grpSpPr>
        <p:sp>
          <p:nvSpPr>
            <p:cNvPr id="3" name="Rectángulo 2">
              <a:extLst>
                <a:ext uri="{FF2B5EF4-FFF2-40B4-BE49-F238E27FC236}">
                  <a16:creationId xmlns=""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</a:t>
              </a:r>
              <a:r>
                <a:rPr lang="es-MX" sz="2800" dirty="0" smtClean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la </a:t>
              </a: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=""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=""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223439" y="328547"/>
              <a:ext cx="4187752" cy="1323439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Jardín de Niños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“Victoria Garza Villarreal”</a:t>
              </a:r>
              <a:b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</a:b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Educadora: Gabriela Morin de la Rosa.  Practicante</a:t>
              </a:r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: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Montserrat Vazquez Espinoza. </a:t>
              </a:r>
              <a:endParaRPr lang="es-MX" sz="1600" b="1" dirty="0">
                <a:solidFill>
                  <a:srgbClr val="0070C0"/>
                </a:solidFill>
                <a:latin typeface="Ink Free" panose="03080402000500000000" pitchFamily="66" charset="0"/>
              </a:endParaRPr>
            </a:p>
          </p:txBody>
        </p:sp>
        <p:pic>
          <p:nvPicPr>
            <p:cNvPr id="10" name="Imagen 9">
              <a:extLst>
                <a:ext uri="{FF2B5EF4-FFF2-40B4-BE49-F238E27FC236}">
                  <a16:creationId xmlns=""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=""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=""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=""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=""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/>
          <p:cNvSpPr txBox="1"/>
          <p:nvPr/>
        </p:nvSpPr>
        <p:spPr>
          <a:xfrm>
            <a:off x="4888406" y="1348466"/>
            <a:ext cx="1535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17/03/2021</a:t>
            </a:r>
            <a:endParaRPr lang="es-MX" dirty="0"/>
          </a:p>
        </p:txBody>
      </p:sp>
      <p:sp>
        <p:nvSpPr>
          <p:cNvPr id="15" name="Conector 14"/>
          <p:cNvSpPr/>
          <p:nvPr/>
        </p:nvSpPr>
        <p:spPr>
          <a:xfrm>
            <a:off x="4433571" y="3716259"/>
            <a:ext cx="284170" cy="256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2317315" y="4770240"/>
            <a:ext cx="412490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8 </a:t>
            </a:r>
            <a:r>
              <a:rPr lang="es-MX" sz="1400" dirty="0" smtClean="0"/>
              <a:t>alumnos </a:t>
            </a:r>
            <a:r>
              <a:rPr lang="es-MX" sz="1400" dirty="0" smtClean="0"/>
              <a:t>se conectaron a la clase virtual.</a:t>
            </a:r>
            <a:endParaRPr lang="es-MX" sz="1400" dirty="0"/>
          </a:p>
        </p:txBody>
      </p:sp>
      <p:sp>
        <p:nvSpPr>
          <p:cNvPr id="19" name="CuadroTexto 18"/>
          <p:cNvSpPr txBox="1"/>
          <p:nvPr/>
        </p:nvSpPr>
        <p:spPr>
          <a:xfrm>
            <a:off x="2327104" y="5362920"/>
            <a:ext cx="4124904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Los padres de familia tienen la oportunidad de mandar todas las evidencias de las semanas el día viernes. </a:t>
            </a:r>
          </a:p>
          <a:p>
            <a:endParaRPr lang="es-MX" sz="1400" dirty="0"/>
          </a:p>
          <a:p>
            <a:endParaRPr lang="es-MX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587829" y="6936377"/>
            <a:ext cx="58641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El día de hoy durante la clase virtual se trabajo con el campo </a:t>
            </a:r>
            <a:r>
              <a:rPr lang="es-MX" sz="1200" dirty="0" smtClean="0"/>
              <a:t>de lenguaje y comunicación, con el aprendizaje de Cuenta historias de invención propia y expresa opiniones sobre las de otros compañeros, Comenzando contando un cuento breve, con 2 personajes, para después pedirles que mediante un cubo mágico para crear historias ellos mismos contaran una historia lanzando el cubo dos veces y con esos dos personajes iban a realizar un cuento, manejando la situación de la primavera. Después se les puso un juego de rompecabezas para formar una imagen con  paisaje de primavera. Por ultimo se les pidió a los alumnos que comentaran que cuento les gusto mas.</a:t>
            </a:r>
            <a:endParaRPr lang="es-MX" sz="1200" dirty="0" smtClean="0"/>
          </a:p>
        </p:txBody>
      </p:sp>
      <p:sp>
        <p:nvSpPr>
          <p:cNvPr id="20" name="Conector 19"/>
          <p:cNvSpPr/>
          <p:nvPr/>
        </p:nvSpPr>
        <p:spPr>
          <a:xfrm>
            <a:off x="5437257" y="2174822"/>
            <a:ext cx="297550" cy="19576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onector 16"/>
          <p:cNvSpPr/>
          <p:nvPr/>
        </p:nvSpPr>
        <p:spPr>
          <a:xfrm>
            <a:off x="4454373" y="4082442"/>
            <a:ext cx="284170" cy="256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Conector 17"/>
          <p:cNvSpPr/>
          <p:nvPr/>
        </p:nvSpPr>
        <p:spPr>
          <a:xfrm>
            <a:off x="6063215" y="3709167"/>
            <a:ext cx="284170" cy="256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586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=""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202637" y="0"/>
            <a:ext cx="6634561" cy="8997043"/>
            <a:chOff x="223439" y="0"/>
            <a:chExt cx="6634561" cy="8997043"/>
          </a:xfrm>
        </p:grpSpPr>
        <p:sp>
          <p:nvSpPr>
            <p:cNvPr id="3" name="Rectángulo 2">
              <a:extLst>
                <a:ext uri="{FF2B5EF4-FFF2-40B4-BE49-F238E27FC236}">
                  <a16:creationId xmlns=""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</a:t>
              </a:r>
              <a:r>
                <a:rPr lang="es-MX" sz="2800" dirty="0" smtClean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la </a:t>
              </a: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=""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=""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223439" y="328547"/>
              <a:ext cx="4187752" cy="1323439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Jardín de Niños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“Victoria Garza Villarreal”</a:t>
              </a:r>
              <a:b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</a:b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Educadora: Gabriela Morin de la Rosa.  Practicante</a:t>
              </a:r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: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Montserrat Vazquez Espinoza. </a:t>
              </a:r>
              <a:endParaRPr lang="es-MX" sz="1600" b="1" dirty="0">
                <a:solidFill>
                  <a:srgbClr val="0070C0"/>
                </a:solidFill>
                <a:latin typeface="Ink Free" panose="03080402000500000000" pitchFamily="66" charset="0"/>
              </a:endParaRPr>
            </a:p>
          </p:txBody>
        </p:sp>
        <p:pic>
          <p:nvPicPr>
            <p:cNvPr id="10" name="Imagen 9">
              <a:extLst>
                <a:ext uri="{FF2B5EF4-FFF2-40B4-BE49-F238E27FC236}">
                  <a16:creationId xmlns=""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=""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=""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=""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=""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/>
          <p:cNvSpPr txBox="1"/>
          <p:nvPr/>
        </p:nvSpPr>
        <p:spPr>
          <a:xfrm>
            <a:off x="4888406" y="1348466"/>
            <a:ext cx="1535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18/03/2021</a:t>
            </a:r>
            <a:endParaRPr lang="es-MX" dirty="0"/>
          </a:p>
        </p:txBody>
      </p:sp>
      <p:sp>
        <p:nvSpPr>
          <p:cNvPr id="15" name="Conector 14"/>
          <p:cNvSpPr/>
          <p:nvPr/>
        </p:nvSpPr>
        <p:spPr>
          <a:xfrm>
            <a:off x="4433571" y="3716259"/>
            <a:ext cx="284170" cy="256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2317315" y="4770240"/>
            <a:ext cx="412490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8 </a:t>
            </a:r>
            <a:r>
              <a:rPr lang="es-MX" sz="1400" dirty="0" smtClean="0"/>
              <a:t>alumnos subieron su evidencias .</a:t>
            </a:r>
            <a:endParaRPr lang="es-MX" sz="1400" dirty="0"/>
          </a:p>
        </p:txBody>
      </p:sp>
      <p:sp>
        <p:nvSpPr>
          <p:cNvPr id="19" name="CuadroTexto 18"/>
          <p:cNvSpPr txBox="1"/>
          <p:nvPr/>
        </p:nvSpPr>
        <p:spPr>
          <a:xfrm>
            <a:off x="2327104" y="5362920"/>
            <a:ext cx="4124904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Los padres de familia tienen la oportunidad de mandar todas las evidencias de las semanas el día viernes. </a:t>
            </a:r>
          </a:p>
          <a:p>
            <a:endParaRPr lang="es-MX" sz="1400" dirty="0"/>
          </a:p>
          <a:p>
            <a:endParaRPr lang="es-MX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587829" y="6936377"/>
            <a:ext cx="58641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El día de hoy </a:t>
            </a:r>
            <a:r>
              <a:rPr lang="es-MX" sz="1200" dirty="0" smtClean="0"/>
              <a:t>en el programa de aprende en casa se trabajo con el campo de pensamiento matemático, con el aprendizaje de  ubicar objetos, con énfasis en usar información para responder a ¿Dónde esta? ¿Cómo le hago para llegar a?  Se </a:t>
            </a:r>
            <a:r>
              <a:rPr lang="es-MX" sz="1200" dirty="0" err="1" smtClean="0"/>
              <a:t>comieza</a:t>
            </a:r>
            <a:r>
              <a:rPr lang="es-MX" sz="1200" dirty="0" smtClean="0"/>
              <a:t> con un juego de estatuas de marfil. Haciendo que digan mediante indicaciones en donde se encuentran ubicados dentro del espacio en el que están jugando. </a:t>
            </a:r>
            <a:r>
              <a:rPr lang="es-MX" sz="1200" dirty="0" err="1" smtClean="0"/>
              <a:t>Despues</a:t>
            </a:r>
            <a:r>
              <a:rPr lang="es-MX" sz="1200" dirty="0" smtClean="0"/>
              <a:t> mostraron un pequeño mapa donde se encontraban algunas  tiendas y </a:t>
            </a:r>
            <a:r>
              <a:rPr lang="es-MX" sz="1200" dirty="0" err="1" smtClean="0"/>
              <a:t>cuestionarion</a:t>
            </a:r>
            <a:r>
              <a:rPr lang="es-MX" sz="1200" dirty="0" smtClean="0"/>
              <a:t> sobre como llegar a algunos lugares, como actividad de reforzamiento se les pidió a los alumnos que realizaran un mapa del tesoro indicando donde se encontraban cada objeto que se tenia que buscar apoyándose de imágenes </a:t>
            </a:r>
            <a:r>
              <a:rPr lang="es-MX" sz="1200" smtClean="0"/>
              <a:t>o dibujos. </a:t>
            </a:r>
            <a:endParaRPr lang="es-MX" sz="1200" dirty="0" smtClean="0"/>
          </a:p>
        </p:txBody>
      </p:sp>
      <p:sp>
        <p:nvSpPr>
          <p:cNvPr id="20" name="Conector 19"/>
          <p:cNvSpPr/>
          <p:nvPr/>
        </p:nvSpPr>
        <p:spPr>
          <a:xfrm>
            <a:off x="5508683" y="2429936"/>
            <a:ext cx="297550" cy="19576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onector 16"/>
          <p:cNvSpPr/>
          <p:nvPr/>
        </p:nvSpPr>
        <p:spPr>
          <a:xfrm>
            <a:off x="4454373" y="4082442"/>
            <a:ext cx="284170" cy="256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982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7092</TotalTime>
  <Words>325</Words>
  <Application>Microsoft Office PowerPoint</Application>
  <PresentationFormat>Carta (216 x 279 mm)</PresentationFormat>
  <Paragraphs>12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Acer</cp:lastModifiedBy>
  <cp:revision>84</cp:revision>
  <dcterms:created xsi:type="dcterms:W3CDTF">2020-10-05T15:20:07Z</dcterms:created>
  <dcterms:modified xsi:type="dcterms:W3CDTF">2021-03-19T15:27:08Z</dcterms:modified>
</cp:coreProperties>
</file>