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64" y="-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17/03/2021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0AC5CFC-7939-4FB8-8D85-4B8F11131F8A}"/>
              </a:ext>
            </a:extLst>
          </p:cNvPr>
          <p:cNvSpPr/>
          <p:nvPr/>
        </p:nvSpPr>
        <p:spPr>
          <a:xfrm>
            <a:off x="5528930" y="2205292"/>
            <a:ext cx="233917" cy="189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6006403" y="4809791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600640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12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6006402" y="5995235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13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47222" y="7027355"/>
            <a:ext cx="5831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 ubicación espacial a través de los croquis y los caminos que se pueden tomar para llegar a un destino. También se abordo el uso de instructivos a través de recetas. Posteriormente el aprendizaje se trabajo con actividades en casa y la clase en línea. </a:t>
            </a:r>
            <a:endParaRPr lang="es-ES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162DA70-AC18-4201-85D2-9A6053E4657B}"/>
              </a:ext>
            </a:extLst>
          </p:cNvPr>
          <p:cNvSpPr/>
          <p:nvPr/>
        </p:nvSpPr>
        <p:spPr>
          <a:xfrm>
            <a:off x="2849526" y="3322419"/>
            <a:ext cx="212651" cy="1921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E695138-3D9D-4D58-8B31-2E5D8BBFFDF3}"/>
              </a:ext>
            </a:extLst>
          </p:cNvPr>
          <p:cNvSpPr txBox="1"/>
          <p:nvPr/>
        </p:nvSpPr>
        <p:spPr>
          <a:xfrm>
            <a:off x="5456062" y="4408750"/>
            <a:ext cx="719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err="1"/>
              <a:t>Meet</a:t>
            </a:r>
            <a:r>
              <a:rPr lang="es-ES_tradnl" sz="1600" dirty="0"/>
              <a:t> </a:t>
            </a:r>
            <a:endParaRPr lang="es-ES" sz="1600" dirty="0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D1269BF8-8713-441E-BADD-B1FDC4824FF0}"/>
              </a:ext>
            </a:extLst>
          </p:cNvPr>
          <p:cNvSpPr/>
          <p:nvPr/>
        </p:nvSpPr>
        <p:spPr>
          <a:xfrm>
            <a:off x="6110826" y="4437379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53257DE-69AF-4825-B683-E36D7DBBFC80}"/>
              </a:ext>
            </a:extLst>
          </p:cNvPr>
          <p:cNvSpPr txBox="1"/>
          <p:nvPr/>
        </p:nvSpPr>
        <p:spPr>
          <a:xfrm>
            <a:off x="438150" y="400050"/>
            <a:ext cx="5981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Asistencia a clase: 11 alumnos</a:t>
            </a:r>
          </a:p>
          <a:p>
            <a:r>
              <a:rPr lang="es-ES_tradnl" dirty="0">
                <a:latin typeface="Century Gothic" panose="020B0502020202020204" pitchFamily="34" charset="0"/>
              </a:rPr>
              <a:t>La  intervención se realizo de manera satisfactoria, se promovió el aprendizaje, las consignas fueron claras.  La evaluación del aprendizaje se realizo a través de las rubricas previamente elaboradas. 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Los talleres escolares son espacios educativos alternativos donde promovemos procesos de apropiación de conocimientos y de participación social. </a:t>
            </a:r>
          </a:p>
        </p:txBody>
      </p:sp>
      <p:pic>
        <p:nvPicPr>
          <p:cNvPr id="4" name="Imagen 3" descr="Captura de pantalla de un celular con texto e imágenes&#10;&#10;Descripción generada automáticamente">
            <a:extLst>
              <a:ext uri="{FF2B5EF4-FFF2-40B4-BE49-F238E27FC236}">
                <a16:creationId xmlns:a16="http://schemas.microsoft.com/office/drawing/2014/main" id="{73CA78BE-C03D-4EE2-90C8-950B00928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00" y="3262372"/>
            <a:ext cx="4552428" cy="2557184"/>
          </a:xfrm>
          <a:prstGeom prst="rect">
            <a:avLst/>
          </a:prstGeom>
        </p:spPr>
      </p:pic>
      <p:pic>
        <p:nvPicPr>
          <p:cNvPr id="6" name="Imagen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A099AA6E-7CBC-4B18-95A5-CDF1DFE71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00" y="6124694"/>
            <a:ext cx="4552428" cy="255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655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143</Words>
  <Application>Microsoft Office PowerPoint</Application>
  <PresentationFormat>Carta (216 x 279 mm)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30</cp:revision>
  <dcterms:created xsi:type="dcterms:W3CDTF">2020-10-05T15:20:07Z</dcterms:created>
  <dcterms:modified xsi:type="dcterms:W3CDTF">2021-03-19T02:32:10Z</dcterms:modified>
</cp:coreProperties>
</file>