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7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18/03/2021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19395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18/03/2021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6742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18/03/2021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50305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18/03/2021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7808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C74DF0F-590D-4819-830C-E0C738902F2A}" type="datetimeFigureOut">
              <a:rPr lang="es-MX" smtClean="0"/>
              <a:t>18/03/2021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36620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C74DF0F-590D-4819-830C-E0C738902F2A}" type="datetimeFigureOut">
              <a:rPr lang="es-MX" smtClean="0"/>
              <a:t>18/03/2021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55173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C74DF0F-590D-4819-830C-E0C738902F2A}" type="datetimeFigureOut">
              <a:rPr lang="es-MX" smtClean="0"/>
              <a:t>18/03/2021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06573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C74DF0F-590D-4819-830C-E0C738902F2A}" type="datetimeFigureOut">
              <a:rPr lang="es-MX" smtClean="0"/>
              <a:t>18/03/2021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97531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C74DF0F-590D-4819-830C-E0C738902F2A}" type="datetimeFigureOut">
              <a:rPr lang="es-MX" smtClean="0"/>
              <a:t>18/03/2021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96515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18/03/2021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5127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18/03/2021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0145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4DF0F-590D-4819-830C-E0C738902F2A}" type="datetimeFigureOut">
              <a:rPr lang="es-MX" smtClean="0"/>
              <a:t>18/03/2021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F12B8-EC8B-4480-80DE-7C4B9435C112}" type="slidenum">
              <a:rPr lang="es-MX" smtClean="0"/>
              <a:t>‹Nº›</a:t>
            </a:fld>
            <a:endParaRPr lang="es-MX"/>
          </a:p>
        </p:txBody>
      </p:sp>
    </p:spTree>
    <p:extLst>
      <p:ext uri="{BB962C8B-B14F-4D97-AF65-F5344CB8AC3E}">
        <p14:creationId xmlns:p14="http://schemas.microsoft.com/office/powerpoint/2010/main" val="30998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a:off x="4537656" y="0"/>
            <a:ext cx="766317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rot="10800000">
            <a:off x="0" y="0"/>
            <a:ext cx="765434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215230" y="1055997"/>
            <a:ext cx="5303135" cy="4801314"/>
          </a:xfrm>
          <a:prstGeom prst="rect">
            <a:avLst/>
          </a:prstGeom>
          <a:noFill/>
        </p:spPr>
        <p:txBody>
          <a:bodyPr wrap="square" rtlCol="0">
            <a:spAutoFit/>
          </a:bodyPr>
          <a:lstStyle/>
          <a:p>
            <a:pPr algn="just"/>
            <a:r>
              <a:rPr lang="es-MX" sz="1700" b="1" dirty="0" smtClean="0">
                <a:latin typeface="Century Gothic" panose="020B0502020202020204" pitchFamily="34" charset="0"/>
              </a:rPr>
              <a:t>Diario</a:t>
            </a:r>
          </a:p>
          <a:p>
            <a:pPr algn="just"/>
            <a:r>
              <a:rPr lang="es-MX" sz="1700" b="1" dirty="0" smtClean="0">
                <a:latin typeface="Century Gothic" panose="020B0502020202020204" pitchFamily="34" charset="0"/>
              </a:rPr>
              <a:t>Día</a:t>
            </a:r>
            <a:r>
              <a:rPr lang="es-MX" sz="1700" b="1" dirty="0" smtClean="0">
                <a:latin typeface="Century Gothic" panose="020B0502020202020204" pitchFamily="34" charset="0"/>
              </a:rPr>
              <a:t>: </a:t>
            </a:r>
            <a:r>
              <a:rPr lang="es-MX" sz="1700" dirty="0" smtClean="0">
                <a:latin typeface="Century Gothic" panose="020B0502020202020204" pitchFamily="34" charset="0"/>
              </a:rPr>
              <a:t>Jueves 18 </a:t>
            </a:r>
            <a:r>
              <a:rPr lang="es-MX" sz="1700" dirty="0" smtClean="0">
                <a:latin typeface="Century Gothic" panose="020B0502020202020204" pitchFamily="34" charset="0"/>
              </a:rPr>
              <a:t>de marzo del 2021 </a:t>
            </a:r>
          </a:p>
          <a:p>
            <a:pPr algn="just"/>
            <a:r>
              <a:rPr lang="es-MX" sz="1700" b="1" dirty="0" smtClean="0">
                <a:latin typeface="Century Gothic" panose="020B0502020202020204" pitchFamily="34" charset="0"/>
              </a:rPr>
              <a:t>Estrategia</a:t>
            </a:r>
            <a:r>
              <a:rPr lang="es-MX" sz="1700" b="1" dirty="0" smtClean="0">
                <a:latin typeface="Century Gothic" panose="020B0502020202020204" pitchFamily="34" charset="0"/>
              </a:rPr>
              <a:t>: </a:t>
            </a:r>
            <a:r>
              <a:rPr lang="es-MX" sz="1700" dirty="0" smtClean="0">
                <a:latin typeface="Century Gothic" panose="020B0502020202020204" pitchFamily="34" charset="0"/>
              </a:rPr>
              <a:t>Una de las actividades del día de hoy consistía</a:t>
            </a:r>
            <a:r>
              <a:rPr lang="es-MX" sz="1700" dirty="0" smtClean="0">
                <a:latin typeface="Century Gothic" panose="020B0502020202020204" pitchFamily="34" charset="0"/>
              </a:rPr>
              <a:t> en que los alumnos realizaran una investigación sobre los animales que están en peligro de extinción, para que seleccionara uno de ellos, elaboraran un cartel explicando las causas y posteriormente grabar un video exponiendo la información que investigo y plasmo en el cartel, la segunda actividad fue de pensamiento matemático sobre la organización de información en un grafico para después responder una serie de preguntas. De los 30 alumnos solamente 11 enviaron sus evidencias, ya tuvimos contacto con los alumnos que no se habían reportado y establecimos acuerdos para que sigan trabajando. </a:t>
            </a:r>
            <a:endParaRPr lang="es-MX" sz="1700" dirty="0" smtClean="0">
              <a:latin typeface="Century Gothic" panose="020B0502020202020204" pitchFamily="34" charset="0"/>
            </a:endParaRPr>
          </a:p>
        </p:txBody>
      </p:sp>
      <p:pic>
        <p:nvPicPr>
          <p:cNvPr id="1026" name="Picture 2" descr="Sin descripción disponible."/>
          <p:cNvPicPr>
            <a:picLocks noChangeAspect="1" noChangeArrowheads="1"/>
          </p:cNvPicPr>
          <p:nvPr/>
        </p:nvPicPr>
        <p:blipFill rotWithShape="1">
          <a:blip r:embed="rId3">
            <a:extLst>
              <a:ext uri="{28A0092B-C50C-407E-A947-70E740481C1C}">
                <a14:useLocalDpi xmlns:a14="http://schemas.microsoft.com/office/drawing/2010/main" val="0"/>
              </a:ext>
            </a:extLst>
          </a:blip>
          <a:srcRect t="10666" b="21270"/>
          <a:stretch/>
        </p:blipFill>
        <p:spPr bwMode="auto">
          <a:xfrm>
            <a:off x="6662057" y="972826"/>
            <a:ext cx="4236336" cy="49123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5608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1110</TotalTime>
  <Words>118</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Century Gothic</vt:lpstr>
      <vt:lpstr>Tema de Office</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aagtz99@gmail.com</cp:lastModifiedBy>
  <cp:revision>54</cp:revision>
  <dcterms:created xsi:type="dcterms:W3CDTF">2021-01-12T03:37:15Z</dcterms:created>
  <dcterms:modified xsi:type="dcterms:W3CDTF">2021-03-19T04:53:14Z</dcterms:modified>
</cp:coreProperties>
</file>