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788" y="-1584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706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613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816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977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346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646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330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859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768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902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644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853A4-A22D-4290-9D38-F29F34653F8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D5465-FDE5-45EF-8D92-265E15BF391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6623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BE09B5D-7F18-4D19-B70F-C6627686FBF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5B9C30BC-CCCC-4290-ACF0-431CB48E73BA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D43F369-D60B-4AE7-88F0-3D83081878B1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2854FBE-E1BF-44A6-BDFA-C77BE04A4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ABAF470-EBE7-4F95-849B-9836BDFBF13C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19833260-98E6-4431-93A6-E6E4DF403AF3}"/>
              </a:ext>
            </a:extLst>
          </p:cNvPr>
          <p:cNvSpPr/>
          <p:nvPr/>
        </p:nvSpPr>
        <p:spPr>
          <a:xfrm>
            <a:off x="1542258" y="5914519"/>
            <a:ext cx="5922781" cy="3796257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0BDA09-05CA-4211-BB54-B3B340600D8D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53703C5-B76B-4DF3-9A16-7187DB113417}"/>
              </a:ext>
            </a:extLst>
          </p:cNvPr>
          <p:cNvSpPr/>
          <p:nvPr/>
        </p:nvSpPr>
        <p:spPr>
          <a:xfrm rot="21416216">
            <a:off x="5772559" y="1351440"/>
            <a:ext cx="2307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18/03/2021</a:t>
            </a:r>
          </a:p>
        </p:txBody>
      </p:sp>
      <p:sp>
        <p:nvSpPr>
          <p:cNvPr id="12" name="Signo de multiplicación 11">
            <a:extLst>
              <a:ext uri="{FF2B5EF4-FFF2-40B4-BE49-F238E27FC236}">
                <a16:creationId xmlns:a16="http://schemas.microsoft.com/office/drawing/2014/main" id="{876E469B-EB2D-4530-8F09-F0BAEC74953E}"/>
              </a:ext>
            </a:extLst>
          </p:cNvPr>
          <p:cNvSpPr/>
          <p:nvPr/>
        </p:nvSpPr>
        <p:spPr>
          <a:xfrm>
            <a:off x="6504427" y="2234804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BCA28CDB-1353-49D4-98F0-EF918B2E4BC7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A9CED5D-C3E3-44CB-AB03-F2786289B831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32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FC979DB-1365-4D96-9E62-ABFA2CEA2D5C}"/>
              </a:ext>
            </a:extLst>
          </p:cNvPr>
          <p:cNvSpPr/>
          <p:nvPr/>
        </p:nvSpPr>
        <p:spPr>
          <a:xfrm>
            <a:off x="6894714" y="4008575"/>
            <a:ext cx="383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ABC75596-D17C-4F89-AC63-C6EC28001038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E890D22-A381-40EB-8631-1CBF3D2AE29D}"/>
              </a:ext>
            </a:extLst>
          </p:cNvPr>
          <p:cNvSpPr/>
          <p:nvPr/>
        </p:nvSpPr>
        <p:spPr>
          <a:xfrm>
            <a:off x="1608013" y="5893445"/>
            <a:ext cx="5883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Pensamiento matemático</a:t>
            </a:r>
          </a:p>
          <a:p>
            <a:pPr algn="ctr"/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Todos los caminos llegan a…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Comentar en donde se encuentran. Cerca, lejos.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¿Qué objeto esta delante de ti?, ¿Qué hay detrás de ti?, ¿Entre que objetos están?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Lamina Mi gato necesita un doctor. ¿Qué camino debe seguir para llegar a..? ¿Qué otro camino puede tomar? Hay diferentes caminos que podemos tomar para llegar a un lugar.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¿Qué lugares están cerca de tu casa?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Croquis del lugar donde vives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Ubicar donde estamos, saber como llegar a diferentes lugares. Hay diferentes caminos para llegar a algún lugar.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A9A8E60-4D8A-42A4-B323-7E5B1CDFEB3B}"/>
              </a:ext>
            </a:extLst>
          </p:cNvPr>
          <p:cNvSpPr/>
          <p:nvPr/>
        </p:nvSpPr>
        <p:spPr>
          <a:xfrm>
            <a:off x="1660196" y="7801913"/>
            <a:ext cx="592278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rgbClr val="FFC000"/>
                </a:solidFill>
                <a:latin typeface="Berlin Sans FB" panose="020E0602020502020306" pitchFamily="34" charset="0"/>
              </a:rPr>
              <a:t>Lenguaje y comunicación</a:t>
            </a:r>
          </a:p>
          <a:p>
            <a:pPr algn="ctr"/>
            <a:r>
              <a:rPr lang="es-MX" sz="1200" dirty="0">
                <a:solidFill>
                  <a:srgbClr val="FFC000"/>
                </a:solidFill>
                <a:latin typeface="Berlin Sans FB" panose="020E0602020502020306" pitchFamily="34" charset="0"/>
              </a:rPr>
              <a:t>Recetas ricas y divertidas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Receta:  te dice que ingredientes se necesitan, los utensilios y los pasos que se necesitan seguir para preparar un alimento.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Registrar la receta: dibujos o usando las letras que se conozcas.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Receta: nombre del platillo, ingredientes, utensilios, seguir instrucciones de la preparación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¿Cómo podemos identificar en la receta cuales son los ingredientes, utensilios y la preparación? Subrayar o remarcar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Verificar que la receta esté completa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¿Qué otra cosa se puede preparar con una receta? Masilla </a:t>
            </a:r>
          </a:p>
          <a:p>
            <a:pPr algn="ctr"/>
            <a:endParaRPr lang="es-MX" sz="1000" dirty="0">
              <a:latin typeface="Berlin Sans FB" panose="020E0602020502020306" pitchFamily="34" charset="0"/>
            </a:endParaRPr>
          </a:p>
        </p:txBody>
      </p:sp>
      <p:sp>
        <p:nvSpPr>
          <p:cNvPr id="19" name="Signo de multiplicación 18">
            <a:extLst>
              <a:ext uri="{FF2B5EF4-FFF2-40B4-BE49-F238E27FC236}">
                <a16:creationId xmlns:a16="http://schemas.microsoft.com/office/drawing/2014/main" id="{63288811-92B4-4D5A-B99C-A266064CD413}"/>
              </a:ext>
            </a:extLst>
          </p:cNvPr>
          <p:cNvSpPr/>
          <p:nvPr/>
        </p:nvSpPr>
        <p:spPr>
          <a:xfrm>
            <a:off x="6495462" y="2030697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</p:spTree>
    <p:extLst>
      <p:ext uri="{BB962C8B-B14F-4D97-AF65-F5344CB8AC3E}">
        <p14:creationId xmlns:p14="http://schemas.microsoft.com/office/powerpoint/2010/main" val="991468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253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7</cp:revision>
  <dcterms:created xsi:type="dcterms:W3CDTF">2021-03-18T18:57:23Z</dcterms:created>
  <dcterms:modified xsi:type="dcterms:W3CDTF">2021-03-18T21:02:51Z</dcterms:modified>
</cp:coreProperties>
</file>