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3/18/2021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3/18/2021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a:t>
            </a:r>
            <a:r>
              <a:rPr lang="es-ES" sz="2000" dirty="0" smtClean="0">
                <a:solidFill>
                  <a:schemeClr val="dk1"/>
                </a:solidFill>
                <a:latin typeface="Overlock"/>
                <a:ea typeface="Overlock"/>
                <a:cs typeface="Overlock"/>
                <a:sym typeface="Overlock"/>
              </a:rPr>
              <a:t>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a:t>
            </a:r>
            <a:r>
              <a:rPr lang="es-ES" sz="2000" dirty="0" smtClean="0">
                <a:solidFill>
                  <a:schemeClr val="dk1"/>
                </a:solidFill>
                <a:latin typeface="Overlock"/>
                <a:ea typeface="Overlock"/>
                <a:cs typeface="Overlock"/>
                <a:sym typeface="Overlock"/>
              </a:rPr>
              <a:t>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836</Words>
  <Application>Microsoft Office PowerPoint</Application>
  <PresentationFormat>Presentación en pantalla (4:3)</PresentationFormat>
  <Paragraphs>65</Paragraphs>
  <Slides>13</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2</cp:revision>
  <dcterms:modified xsi:type="dcterms:W3CDTF">2021-03-19T05:50:16Z</dcterms:modified>
</cp:coreProperties>
</file>