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2136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15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290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5671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977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7325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90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7045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648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1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485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083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86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373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988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00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04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1178B-2DFA-47EF-8FF6-756380FF9385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1855E44B-EAB9-4735-8EDB-A5E389869D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13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39618" y="7030900"/>
            <a:ext cx="4177052" cy="389732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2616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2616" dirty="0">
                <a:latin typeface="Ink Free" panose="03080402000500000000" pitchFamily="66" charset="0"/>
              </a:rPr>
            </a:br>
            <a:r>
              <a:rPr lang="es-MX" sz="2616" u="sng" dirty="0">
                <a:latin typeface="Ink Free" panose="03080402000500000000" pitchFamily="66" charset="0"/>
              </a:rPr>
              <a:t>2°A</a:t>
            </a:r>
            <a:r>
              <a:rPr lang="es-MX" sz="2616" dirty="0">
                <a:latin typeface="Ink Free" panose="03080402000500000000" pitchFamily="66" charset="0"/>
              </a:rPr>
              <a:t> </a:t>
            </a:r>
            <a:br>
              <a:rPr lang="es-MX" sz="2616" dirty="0">
                <a:latin typeface="Ink Free" panose="03080402000500000000" pitchFamily="66" charset="0"/>
              </a:rPr>
            </a:br>
            <a:r>
              <a:rPr lang="es-MX" sz="2616" dirty="0">
                <a:latin typeface="Ink Free" panose="03080402000500000000" pitchFamily="66" charset="0"/>
              </a:rPr>
              <a:t>Nombre de la alumna practicante</a:t>
            </a:r>
            <a:br>
              <a:rPr lang="es-MX" sz="2616" dirty="0">
                <a:latin typeface="Ink Free" panose="03080402000500000000" pitchFamily="66" charset="0"/>
              </a:rPr>
            </a:br>
            <a:r>
              <a:rPr lang="es-MX" sz="2616" dirty="0">
                <a:latin typeface="Ink Free" panose="03080402000500000000" pitchFamily="66" charset="0"/>
              </a:rPr>
              <a:t>Diana Sofia Gutierrez Zapata  </a:t>
            </a:r>
            <a:r>
              <a:rPr lang="es-MX" sz="6750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6750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675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7915" y="1311028"/>
            <a:ext cx="4031416" cy="2418849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62" y="6530678"/>
            <a:ext cx="1829115" cy="2835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2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130701" y="2772474"/>
            <a:ext cx="5190755" cy="6799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535643" y="1770374"/>
            <a:ext cx="3160481" cy="5000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0346" indent="-270346">
              <a:buFont typeface="Wingdings" panose="05000000000000000000" pitchFamily="2" charset="2"/>
              <a:buChar char="Ø"/>
            </a:pPr>
            <a:r>
              <a:rPr lang="es-MX" sz="2649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649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81845" y="2182552"/>
            <a:ext cx="3109096" cy="13474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709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709" u="sng" dirty="0">
                <a:latin typeface="Ink Free" panose="03080402000500000000" pitchFamily="66" charset="0"/>
              </a:rPr>
              <a:t>2°A</a:t>
            </a:r>
            <a:r>
              <a:rPr lang="es-MX" sz="1514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514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514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19386" y="7850945"/>
            <a:ext cx="4613380" cy="297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02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02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jueves en un horario de  11 am.</a:t>
            </a:r>
          </a:p>
          <a:p>
            <a:endParaRPr lang="es-MX" sz="1702" dirty="0">
              <a:latin typeface="Ink Free" panose="03080402000500000000" pitchFamily="66" charset="0"/>
            </a:endParaRPr>
          </a:p>
          <a:p>
            <a:endParaRPr lang="es-MX" sz="1702" dirty="0">
              <a:latin typeface="Ink Free" panose="03080402000500000000" pitchFamily="66" charset="0"/>
            </a:endParaRPr>
          </a:p>
          <a:p>
            <a:endParaRPr lang="es-MX" sz="1702" dirty="0">
              <a:latin typeface="Ink Free" panose="03080402000500000000" pitchFamily="66" charset="0"/>
            </a:endParaRPr>
          </a:p>
          <a:p>
            <a:endParaRPr lang="es-MX" sz="1702" dirty="0">
              <a:latin typeface="Ink Free" panose="03080402000500000000" pitchFamily="66" charset="0"/>
            </a:endParaRPr>
          </a:p>
          <a:p>
            <a:endParaRPr lang="es-MX" sz="1702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83" y="7850944"/>
            <a:ext cx="1017957" cy="2485878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657965" y="3226828"/>
            <a:ext cx="1411511" cy="240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61" b="1" dirty="0" smtClean="0">
                <a:latin typeface="Ink Free" panose="03080402000500000000" pitchFamily="66" charset="0"/>
              </a:rPr>
              <a:t>18 de </a:t>
            </a:r>
            <a:r>
              <a:rPr lang="es-MX" sz="961" b="1" dirty="0">
                <a:latin typeface="Ink Free" panose="03080402000500000000" pitchFamily="66" charset="0"/>
              </a:rPr>
              <a:t>marzo de 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419236" y="5168360"/>
            <a:ext cx="282242" cy="207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961"/>
          </a:p>
        </p:txBody>
      </p:sp>
      <p:sp>
        <p:nvSpPr>
          <p:cNvPr id="15" name="Elipse 14"/>
          <p:cNvSpPr/>
          <p:nvPr/>
        </p:nvSpPr>
        <p:spPr>
          <a:xfrm>
            <a:off x="4419236" y="4871459"/>
            <a:ext cx="282242" cy="210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961"/>
          </a:p>
        </p:txBody>
      </p:sp>
      <p:sp>
        <p:nvSpPr>
          <p:cNvPr id="11" name="Elipse 10"/>
          <p:cNvSpPr/>
          <p:nvPr/>
        </p:nvSpPr>
        <p:spPr>
          <a:xfrm>
            <a:off x="3408376" y="4416214"/>
            <a:ext cx="287748" cy="1837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961"/>
          </a:p>
        </p:txBody>
      </p:sp>
    </p:spTree>
    <p:extLst>
      <p:ext uri="{BB962C8B-B14F-4D97-AF65-F5344CB8AC3E}">
        <p14:creationId xmlns:p14="http://schemas.microsoft.com/office/powerpoint/2010/main" val="6023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84378" y="797514"/>
            <a:ext cx="5247453" cy="5182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25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025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025" dirty="0">
                <a:latin typeface="Ink Free" panose="03080402000500000000" pitchFamily="66" charset="0"/>
              </a:rPr>
              <a:t>El día de hoy se realizo </a:t>
            </a:r>
            <a:r>
              <a:rPr lang="es-ES" sz="2025" dirty="0" smtClean="0">
                <a:latin typeface="Ink Free" panose="03080402000500000000" pitchFamily="66" charset="0"/>
              </a:rPr>
              <a:t>la clase virtual en la cual se trabajo con el primer rally de emociones, en el que se desarrollo la actividad de escuchar música y dibujar la emoción que sienten al escucharla, fue una actividad que tuvo sus diferencias en los tres grupo en el de 1ª, 2ª y 2c en los cuales por las edades y el contexto identificaron diferentes emociones a pesar de que fueron las mismas pistas. </a:t>
            </a:r>
          </a:p>
          <a:p>
            <a:r>
              <a:rPr lang="es-ES" sz="2025" dirty="0" smtClean="0">
                <a:latin typeface="Ink Free" panose="03080402000500000000" pitchFamily="66" charset="0"/>
              </a:rPr>
              <a:t> </a:t>
            </a:r>
            <a:endParaRPr lang="es-MX" sz="2025" dirty="0">
              <a:latin typeface="Ink Free" panose="03080402000500000000" pitchFamily="66" charset="0"/>
            </a:endParaRPr>
          </a:p>
          <a:p>
            <a:r>
              <a:rPr lang="es-MX" sz="2700" b="1" dirty="0" smtClean="0">
                <a:latin typeface="Ink Free" panose="03080402000500000000" pitchFamily="66" charset="0"/>
              </a:rPr>
              <a:t>¿</a:t>
            </a:r>
            <a:r>
              <a:rPr lang="es-MX" sz="2025" b="1" dirty="0" smtClean="0">
                <a:latin typeface="Ink Free" panose="03080402000500000000" pitchFamily="66" charset="0"/>
              </a:rPr>
              <a:t>Que </a:t>
            </a:r>
            <a:r>
              <a:rPr lang="es-MX" sz="2025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025" dirty="0" smtClean="0">
                <a:latin typeface="Ink Free" panose="03080402000500000000" pitchFamily="66" charset="0"/>
              </a:rPr>
              <a:t>Seguir realizando las actividades con materiales que se encuentran en casa. </a:t>
            </a:r>
            <a:endParaRPr lang="es-MX" sz="2025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94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197</TotalTime>
  <Words>222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 Jardín de niños “Eutimio Alberto Cuellar Goribar”  2°A  Nombre de la alumna practicante Diana Sofia Gutierrez Zapata</dc:title>
  <dc:creator>sofi gutierrez</dc:creator>
  <cp:lastModifiedBy>sofi gutierrez</cp:lastModifiedBy>
  <cp:revision>4</cp:revision>
  <dcterms:created xsi:type="dcterms:W3CDTF">2021-03-19T00:39:17Z</dcterms:created>
  <dcterms:modified xsi:type="dcterms:W3CDTF">2021-03-19T03:56:31Z</dcterms:modified>
</cp:coreProperties>
</file>