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56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1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58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085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48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64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43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11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068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193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97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6F44D-D339-401A-86CA-A8C60F775EDB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065FC-76A2-437C-BA43-7835E8FDB3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894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203511" y="1431375"/>
            <a:ext cx="44509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Maqueta de animales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realizara una maqueta sobre alguna de las habitad que se vieron anteriormente, donde los alumnos explicaran todo lo que sabe sobre ese lugar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19 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37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2021-03-19T04:21:35Z</dcterms:created>
  <dcterms:modified xsi:type="dcterms:W3CDTF">2021-03-19T04:27:55Z</dcterms:modified>
</cp:coreProperties>
</file>