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Viernes 19 de marzo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434453"/>
            <a:ext cx="6191934" cy="2273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12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Al inicio de la clase algunos alumnos participaron en el cierre de la germinación del frijol y esto motivó a los demás a comentar sus experiencias y dudas.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Implementé una actividad extra para movilizar los aprendizajes que obtuvieron en la semana y retroalimentar, esto llamó la atención de los niños y se mostraron animados. 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La implementación del taller fomenta de un modo natural hábitos de orden y seguimiento de reglas.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20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5977891" y="1631023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FE859FD-5B7F-4F9C-938E-EB595EFC6F9A}"/>
              </a:ext>
            </a:extLst>
          </p:cNvPr>
          <p:cNvSpPr txBox="1"/>
          <p:nvPr/>
        </p:nvSpPr>
        <p:spPr>
          <a:xfrm>
            <a:off x="6025859" y="4033016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5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3315548-996E-4B83-936E-A2A9638EF282}"/>
              </a:ext>
            </a:extLst>
          </p:cNvPr>
          <p:cNvSpPr txBox="1"/>
          <p:nvPr/>
        </p:nvSpPr>
        <p:spPr>
          <a:xfrm>
            <a:off x="6025861" y="4554071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0801885-D0F6-4599-8018-F18E7D722E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67" t="18379" r="46359" b="10299"/>
          <a:stretch/>
        </p:blipFill>
        <p:spPr>
          <a:xfrm>
            <a:off x="1424200" y="1005111"/>
            <a:ext cx="3960600" cy="483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3278</TotalTime>
  <Words>115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80</cp:revision>
  <dcterms:created xsi:type="dcterms:W3CDTF">2020-10-06T01:28:29Z</dcterms:created>
  <dcterms:modified xsi:type="dcterms:W3CDTF">2021-03-20T03:48:57Z</dcterms:modified>
</cp:coreProperties>
</file>