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54145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llevo a cabo mediante un video, la actividad de hoy consistía en realizar con arcilla casera una escultura referente a la primavera, se dio la oportunidad de que los alumnos hicieran lo que a ellos mas les gustara de este tema. 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mejora que puedo destacar es tener una mayor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se realiza con las evidencias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06422" y="232511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706318" y="2156060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6365</TotalTime>
  <Words>118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2021-01-13T03:08:37Z</dcterms:created>
  <dcterms:modified xsi:type="dcterms:W3CDTF">2021-03-20T02:05:09Z</dcterms:modified>
</cp:coreProperties>
</file>