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0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19/03/2021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3571" y="3716259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8 </a:t>
            </a:r>
            <a:r>
              <a:rPr lang="es-MX" sz="1400" dirty="0" smtClean="0"/>
              <a:t>alumnos subieron su evidencias .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</a:t>
            </a:r>
            <a:r>
              <a:rPr lang="es-MX" sz="1200" dirty="0" smtClean="0"/>
              <a:t>en el programa de aprende en casa se trabajo con el campo </a:t>
            </a:r>
            <a:r>
              <a:rPr lang="es-MX" sz="1200" smtClean="0"/>
              <a:t>de Exploración </a:t>
            </a:r>
            <a:r>
              <a:rPr lang="es-MX" sz="1200" dirty="0" smtClean="0"/>
              <a:t>y comprensión del mundo natural con el aprendizaje de experimentar con objetos y materiales para poner a prueba ideas y supuestos, poniendo énfasis a manipular diversos materiales. </a:t>
            </a:r>
            <a:br>
              <a:rPr lang="es-MX" sz="1200" dirty="0" smtClean="0"/>
            </a:br>
            <a:r>
              <a:rPr lang="es-MX" sz="1200" dirty="0" smtClean="0"/>
              <a:t>En el programa se muestra como realizar distintos tipos de masilla, con diferentes ingredientes y para diferentes necesidades, como actividad de reforzamiento se les pidió a los alumnos que con recursos que tuvieran en casa realizaran un experimento, mencionando que materiales utilizaron, que creen que va a pasar y cual fue el resultado que obtuvieron.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5906890" y="2579349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4454373" y="4082442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982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7759</TotalTime>
  <Words>85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86</cp:revision>
  <dcterms:created xsi:type="dcterms:W3CDTF">2020-10-05T15:20:07Z</dcterms:created>
  <dcterms:modified xsi:type="dcterms:W3CDTF">2021-03-20T02:33:32Z</dcterms:modified>
</cp:coreProperties>
</file>