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38" y="-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19/03/2021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47222" y="7027355"/>
            <a:ext cx="58316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elaboración de masillas con diferentes materiales y los cuidados que son necesarios para que dure cierto tiempo. También se abordo la clase de ingles donde se dio repaso al vocabulario a través de canciones, rimas y cuentos. Posteriormente se diseño una actividad en la que los alumnos experimentaron con diferentes materiales. </a:t>
            </a:r>
            <a:endParaRPr lang="es-ES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934096" y="2551747"/>
            <a:ext cx="313905" cy="185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93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27</cp:revision>
  <dcterms:created xsi:type="dcterms:W3CDTF">2020-10-05T15:20:07Z</dcterms:created>
  <dcterms:modified xsi:type="dcterms:W3CDTF">2021-03-20T04:48:42Z</dcterms:modified>
</cp:coreProperties>
</file>