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674415" y="1382569"/>
            <a:ext cx="884317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Día: </a:t>
            </a:r>
            <a:r>
              <a:rPr lang="es-MX" sz="1700" dirty="0" smtClean="0">
                <a:latin typeface="Century Gothic" panose="020B0502020202020204" pitchFamily="34" charset="0"/>
              </a:rPr>
              <a:t>Viernes 19 </a:t>
            </a:r>
            <a:r>
              <a:rPr lang="es-MX" sz="1700" dirty="0" smtClean="0">
                <a:latin typeface="Century Gothic" panose="020B0502020202020204" pitchFamily="34" charset="0"/>
              </a:rPr>
              <a:t>de </a:t>
            </a:r>
            <a:r>
              <a:rPr lang="es-MX" sz="1700" dirty="0" smtClean="0">
                <a:latin typeface="Century Gothic" panose="020B0502020202020204" pitchFamily="34" charset="0"/>
              </a:rPr>
              <a:t>marzo del 2021 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1700" b="1" dirty="0" smtClean="0">
                <a:latin typeface="Century Gothic" panose="020B0502020202020204" pitchFamily="34" charset="0"/>
              </a:rPr>
              <a:t>: </a:t>
            </a:r>
            <a:r>
              <a:rPr lang="es-MX" sz="1700" dirty="0" smtClean="0">
                <a:latin typeface="Century Gothic" panose="020B0502020202020204" pitchFamily="34" charset="0"/>
              </a:rPr>
              <a:t>El día de hoy tuvimos la clase virtual a la cual solo entraron 5 alumnos, la primera actividad que realizamos fue que cada </a:t>
            </a:r>
            <a:r>
              <a:rPr lang="es-MX" sz="1700" dirty="0" smtClean="0">
                <a:latin typeface="Century Gothic" panose="020B0502020202020204" pitchFamily="34" charset="0"/>
              </a:rPr>
              <a:t>un</a:t>
            </a:r>
            <a:r>
              <a:rPr lang="es-MX" sz="1700" dirty="0" smtClean="0">
                <a:latin typeface="Century Gothic" panose="020B0502020202020204" pitchFamily="34" charset="0"/>
              </a:rPr>
              <a:t>o expuso un cartel sobre un animal qu</a:t>
            </a:r>
            <a:r>
              <a:rPr lang="es-MX" sz="1700" dirty="0" smtClean="0">
                <a:latin typeface="Century Gothic" panose="020B0502020202020204" pitchFamily="34" charset="0"/>
              </a:rPr>
              <a:t>e esta en peligro de extinción, la segunda actividad fue una explicación sobre los ecosistemas, cada alumno describió un ecosistemas desde las características del clima, vegetación y fauna.</a:t>
            </a:r>
          </a:p>
          <a:p>
            <a:pPr algn="just"/>
            <a:r>
              <a:rPr lang="es-MX" sz="1700" dirty="0" smtClean="0">
                <a:latin typeface="Century Gothic" panose="020B0502020202020204" pitchFamily="34" charset="0"/>
              </a:rPr>
              <a:t>La tercera actividad fue de pensamiento matemático, cada alumno conto cuantos elementos había, nombro el número total y entre todos identificamos de cual había mas y de cual había menos. Para finalizar la clase les dije varias adivinanzas sobre animales. </a:t>
            </a:r>
          </a:p>
          <a:p>
            <a:pPr algn="just"/>
            <a:r>
              <a:rPr lang="es-MX" sz="1700" dirty="0" smtClean="0">
                <a:latin typeface="Century Gothic" panose="020B0502020202020204" pitchFamily="34" charset="0"/>
              </a:rPr>
              <a:t>Considero que mi intervención fue buena realizamos varias actividades que me ayudaron a evaluar los aprendizajes esperados, motive a los alumnos para que participaran y los cuestione para saber que habían aprendido. </a:t>
            </a:r>
            <a:endParaRPr lang="es-MX" sz="17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in descripción disponibl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235" y="922831"/>
            <a:ext cx="5334256" cy="268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in descripción disponible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97"/>
          <a:stretch/>
        </p:blipFill>
        <p:spPr bwMode="auto">
          <a:xfrm>
            <a:off x="1210236" y="3208831"/>
            <a:ext cx="5334255" cy="267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in descripción disponible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27" b="26715"/>
          <a:stretch/>
        </p:blipFill>
        <p:spPr bwMode="auto">
          <a:xfrm>
            <a:off x="6844937" y="973182"/>
            <a:ext cx="4120593" cy="491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49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152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57</cp:revision>
  <dcterms:created xsi:type="dcterms:W3CDTF">2021-01-12T03:37:15Z</dcterms:created>
  <dcterms:modified xsi:type="dcterms:W3CDTF">2021-03-19T20:51:53Z</dcterms:modified>
</cp:coreProperties>
</file>