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676F1-3557-40A2-9BA0-7162106C1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DBE22F-AB6B-490B-8773-7898868F2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ADB8AD-53E1-4FF3-996D-9821BECF2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9B51-9136-481B-828C-2164B0D09B0E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2A1AB2-326B-46AC-BAE6-1A3217241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06E470-55C9-42E2-AE3E-5CF4196C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D3FF-0363-43EA-849F-8C1C5DE847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264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5AE0AC-816C-4D66-B11E-E07CA737A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B08732-0499-49AB-A646-01E6AC1B1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AA1E0C-F13E-4EDA-A7BA-92222B8DE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9B51-9136-481B-828C-2164B0D09B0E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E1CA05-F9A7-4D72-BDA9-709ECB293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2AB777-B51B-41FA-A350-253DFF736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D3FF-0363-43EA-849F-8C1C5DE847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565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62A625-A7E5-4512-8041-F76400E35F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FA5943-84B8-4A3D-A0D5-2ED39140D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A6496B-7676-4550-A242-E641440A2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9B51-9136-481B-828C-2164B0D09B0E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C83847-5D9E-4D87-BB43-CEFCE5A3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0A74BB-3F71-446A-AD2D-5EBA00A26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D3FF-0363-43EA-849F-8C1C5DE847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66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F25B9B-FB13-4819-83BA-45E28108A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C5ED99-AB22-4700-A0AF-1EAFCD00D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46494B-1CD9-4DD1-AFE0-A04D5893C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9B51-9136-481B-828C-2164B0D09B0E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D988E2-3BCE-4772-A6C8-15F0BD9A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D9DC38-9464-4ECD-86DA-EEC743B4F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D3FF-0363-43EA-849F-8C1C5DE847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27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6A0821-6F05-4096-8FB4-0A22BEABA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A43A22-D314-4629-BE68-839D2A7CB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98636E-7FA9-486F-AA0E-2EF9DCEAE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9B51-9136-481B-828C-2164B0D09B0E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FFF83B-8EA5-4843-B865-0E7FF2502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C09DB4-1AB9-4AA9-B6D7-6997DBDA5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D3FF-0363-43EA-849F-8C1C5DE847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98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D7E3F1-B64A-4BBD-ABF5-FC3371B14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468D84-2D1D-4830-9010-742D917F39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8588943-E234-46D3-BE3E-47B5756B0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469301-7135-4FD6-9434-CA63CBBC3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9B51-9136-481B-828C-2164B0D09B0E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8E60C3-6AAC-4EA7-999F-FBD2D3CA9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F07689-03C9-4742-AF99-C893BB1DE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D3FF-0363-43EA-849F-8C1C5DE847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870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16A0D1-7631-43CD-AD85-A4B24A0B2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530BD2-D9D8-47AD-B9BC-5B53FD90A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A14B3B-CE49-4CAE-81D2-ECE5C8055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799E63D-9074-4623-A366-A0A8F1ACB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1759F5-28A3-4B0F-A0B3-DA6F1CE9D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A2B5DF0-4B84-4473-A4AD-010F6EB5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9B51-9136-481B-828C-2164B0D09B0E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11DE0FC-118F-4874-99BB-5472DC614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C67EC73-35C3-467A-8BB2-CE468AB90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D3FF-0363-43EA-849F-8C1C5DE847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710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B72BD3-8610-446C-B01D-F84210ED8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82420A6-3A30-4F92-B88A-38E66DF77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9B51-9136-481B-828C-2164B0D09B0E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65B8216-4E3F-49E8-8D14-50D92AB36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82695C-D5C3-4BC9-A73F-8C6E1AA9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D3FF-0363-43EA-849F-8C1C5DE847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447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00E002A-F9DD-4DBD-95EC-371F6D7DC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9B51-9136-481B-828C-2164B0D09B0E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F6AF4B5-F601-47CF-909F-A676B5D23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5F62B61-A8D6-49DC-B4BC-5D3F950A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D3FF-0363-43EA-849F-8C1C5DE847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932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610E28-628B-4162-8412-F203115E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C1DD28-8516-4695-8A19-6BB0F8F9D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83C415-2D20-49E6-8C58-FAC708D319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6C073B-70C6-414B-8056-1AB46BEE6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9B51-9136-481B-828C-2164B0D09B0E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BBA209-EF03-4DF7-B2CB-E40B234C1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560BC3-0F50-4636-90BB-5E207DFD7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D3FF-0363-43EA-849F-8C1C5DE847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96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774C7F-B2D9-40C9-B8D0-C78DFBC41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B9826A2-434C-452B-8BD9-31CF3566D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988941-DE0D-4CD6-91EB-08DD46B36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BB9F0F-133E-44CA-B55E-7CD124E2E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59B51-9136-481B-828C-2164B0D09B0E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A3C4FD-EEB8-4421-8700-AEB4CB4DE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2F5BF3-D054-466E-BE68-03A76F69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D3FF-0363-43EA-849F-8C1C5DE847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524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942B81B-8F36-454E-91A7-207918260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6E2EAB-6E14-4D41-8FBC-7053BACD4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C11071-BE29-494C-A5F9-3B1D704EA6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59B51-9136-481B-828C-2164B0D09B0E}" type="datetimeFigureOut">
              <a:rPr lang="es-MX" smtClean="0"/>
              <a:t>03/02/2021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087FEE-3A8D-416D-BC4C-1D2DD6803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424988-A5D1-42F3-B290-27837289C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6D3FF-0363-43EA-849F-8C1C5DE847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22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3065343" y="662272"/>
            <a:ext cx="6096000" cy="60636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614026" y="132109"/>
            <a:ext cx="254781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es-MX" sz="21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1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242966" y="805686"/>
            <a:ext cx="2464633" cy="3000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35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6054" y="4474514"/>
            <a:ext cx="806951" cy="197059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332138" y="74401"/>
            <a:ext cx="23936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0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EB17F00-32D1-472B-8019-E34267742633}"/>
              </a:ext>
            </a:extLst>
          </p:cNvPr>
          <p:cNvSpPr/>
          <p:nvPr/>
        </p:nvSpPr>
        <p:spPr>
          <a:xfrm>
            <a:off x="4887932" y="4055120"/>
            <a:ext cx="3450223" cy="326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9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1614E1B-4958-4376-B471-51FBF6B0C4B5}"/>
              </a:ext>
            </a:extLst>
          </p:cNvPr>
          <p:cNvSpPr/>
          <p:nvPr/>
        </p:nvSpPr>
        <p:spPr>
          <a:xfrm>
            <a:off x="4908744" y="3591155"/>
            <a:ext cx="3450223" cy="401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/>
              <a:t>17</a:t>
            </a:r>
            <a:endParaRPr lang="es-MX" dirty="0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696250-FBC1-42AC-8A92-27F2F67FA8F6}"/>
              </a:ext>
            </a:extLst>
          </p:cNvPr>
          <p:cNvSpPr/>
          <p:nvPr/>
        </p:nvSpPr>
        <p:spPr>
          <a:xfrm>
            <a:off x="7740115" y="917591"/>
            <a:ext cx="2109499" cy="5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4 febrero 2021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C1B2EA7-C3FD-4918-A0A6-24E25BC5A16C}"/>
              </a:ext>
            </a:extLst>
          </p:cNvPr>
          <p:cNvSpPr txBox="1"/>
          <p:nvPr/>
        </p:nvSpPr>
        <p:spPr>
          <a:xfrm>
            <a:off x="733970" y="249504"/>
            <a:ext cx="2093573" cy="64439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JN. EUTIMIO ALBERTO CUELLAR GORIBAR T.M.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PROLONGACION CIPRES #355 COL. NUEVA MIRASIERRA, SALTILLO COAHUILA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TEL: 1434763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CLAVE: 05EJN0182Z             ZONA ESCOLAR 107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MX" sz="1800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°B                                                                                                                MAESTRA: DANIELA ELIZABETH LUNA RANGEL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sz="1350" dirty="0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06B7C2CD-AACD-4D39-AA1D-E6AF99F0EA4B}"/>
              </a:ext>
            </a:extLst>
          </p:cNvPr>
          <p:cNvSpPr/>
          <p:nvPr/>
        </p:nvSpPr>
        <p:spPr>
          <a:xfrm>
            <a:off x="7945491" y="1495622"/>
            <a:ext cx="250805" cy="136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5A2ED02-1427-4EE9-8699-FF52C491455A}"/>
              </a:ext>
            </a:extLst>
          </p:cNvPr>
          <p:cNvSpPr/>
          <p:nvPr/>
        </p:nvSpPr>
        <p:spPr>
          <a:xfrm>
            <a:off x="4908744" y="3274215"/>
            <a:ext cx="3450223" cy="259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6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F2ED08DD-D048-43BA-8D3F-C82DD117C23A}"/>
              </a:ext>
            </a:extLst>
          </p:cNvPr>
          <p:cNvSpPr/>
          <p:nvPr/>
        </p:nvSpPr>
        <p:spPr>
          <a:xfrm flipV="1">
            <a:off x="6996593" y="2732132"/>
            <a:ext cx="229375" cy="251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E5D1248C-E9DF-4CC5-886F-A7998128840A}"/>
              </a:ext>
            </a:extLst>
          </p:cNvPr>
          <p:cNvSpPr/>
          <p:nvPr/>
        </p:nvSpPr>
        <p:spPr>
          <a:xfrm>
            <a:off x="5336538" y="2281281"/>
            <a:ext cx="250805" cy="136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7296D9D-A526-45DD-A6C4-2B9011BC3C53}"/>
              </a:ext>
            </a:extLst>
          </p:cNvPr>
          <p:cNvSpPr txBox="1"/>
          <p:nvPr/>
        </p:nvSpPr>
        <p:spPr>
          <a:xfrm>
            <a:off x="3445016" y="4929349"/>
            <a:ext cx="50490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El día de hoy tuvimos clase en línea, trabajamos las medidas, utilizamos una regla y algunos objetos, también identificamos las partes en orden correcto de un cuento</a:t>
            </a:r>
          </a:p>
        </p:txBody>
      </p:sp>
    </p:spTree>
    <p:extLst>
      <p:ext uri="{BB962C8B-B14F-4D97-AF65-F5344CB8AC3E}">
        <p14:creationId xmlns:p14="http://schemas.microsoft.com/office/powerpoint/2010/main" val="4041870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9721379-7662-4CF8-9F84-E0E00C88B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252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2762</TotalTime>
  <Words>101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ELIZABETH LUNA RANGEL</dc:creator>
  <cp:lastModifiedBy>DANIELA ELIZABETH LUNA RANGEL</cp:lastModifiedBy>
  <cp:revision>3</cp:revision>
  <dcterms:created xsi:type="dcterms:W3CDTF">2021-02-04T04:08:08Z</dcterms:created>
  <dcterms:modified xsi:type="dcterms:W3CDTF">2021-02-06T02:10:19Z</dcterms:modified>
</cp:coreProperties>
</file>