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24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504" y="-4140"/>
      </p:cViewPr>
      <p:guideLst>
        <p:guide orient="horz" pos="3175"/>
        <p:guide pos="24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06831-0BF6-4540-B4E6-C2E378AA0C33}" type="datetimeFigureOut">
              <a:rPr lang="es-MX" smtClean="0"/>
              <a:t>19/03/2021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82F2-4CBD-4B1D-94D1-2978D5FF6E6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30188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06831-0BF6-4540-B4E6-C2E378AA0C33}" type="datetimeFigureOut">
              <a:rPr lang="es-MX" smtClean="0"/>
              <a:t>19/03/2021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82F2-4CBD-4B1D-94D1-2978D5FF6E6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6163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06831-0BF6-4540-B4E6-C2E378AA0C33}" type="datetimeFigureOut">
              <a:rPr lang="es-MX" smtClean="0"/>
              <a:t>19/03/2021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82F2-4CBD-4B1D-94D1-2978D5FF6E6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8151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06831-0BF6-4540-B4E6-C2E378AA0C33}" type="datetimeFigureOut">
              <a:rPr lang="es-MX" smtClean="0"/>
              <a:t>19/03/2021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82F2-4CBD-4B1D-94D1-2978D5FF6E6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171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06831-0BF6-4540-B4E6-C2E378AA0C33}" type="datetimeFigureOut">
              <a:rPr lang="es-MX" smtClean="0"/>
              <a:t>19/03/2021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82F2-4CBD-4B1D-94D1-2978D5FF6E6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89991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06831-0BF6-4540-B4E6-C2E378AA0C33}" type="datetimeFigureOut">
              <a:rPr lang="es-MX" smtClean="0"/>
              <a:t>19/03/2021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82F2-4CBD-4B1D-94D1-2978D5FF6E6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794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06831-0BF6-4540-B4E6-C2E378AA0C33}" type="datetimeFigureOut">
              <a:rPr lang="es-MX" smtClean="0"/>
              <a:t>19/03/2021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82F2-4CBD-4B1D-94D1-2978D5FF6E6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7774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06831-0BF6-4540-B4E6-C2E378AA0C33}" type="datetimeFigureOut">
              <a:rPr lang="es-MX" smtClean="0"/>
              <a:t>19/03/2021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82F2-4CBD-4B1D-94D1-2978D5FF6E6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1878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06831-0BF6-4540-B4E6-C2E378AA0C33}" type="datetimeFigureOut">
              <a:rPr lang="es-MX" smtClean="0"/>
              <a:t>19/03/2021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82F2-4CBD-4B1D-94D1-2978D5FF6E6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818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06831-0BF6-4540-B4E6-C2E378AA0C33}" type="datetimeFigureOut">
              <a:rPr lang="es-MX" smtClean="0"/>
              <a:t>19/03/2021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82F2-4CBD-4B1D-94D1-2978D5FF6E6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6055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06831-0BF6-4540-B4E6-C2E378AA0C33}" type="datetimeFigureOut">
              <a:rPr lang="es-MX" smtClean="0"/>
              <a:t>19/03/2021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F82F2-4CBD-4B1D-94D1-2978D5FF6E6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5510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06831-0BF6-4540-B4E6-C2E378AA0C33}" type="datetimeFigureOut">
              <a:rPr lang="es-MX" smtClean="0"/>
              <a:t>19/03/2021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F82F2-4CBD-4B1D-94D1-2978D5FF6E6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7203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BE09B5D-7F18-4D19-B70F-C6627686FBF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5B9C30BC-CCCC-4290-ACF0-431CB48E73BA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D43F369-D60B-4AE7-88F0-3D83081878B1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2854FBE-E1BF-44A6-BDFA-C77BE04A4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17" y="7084994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ABAF470-EBE7-4F95-849B-9836BDFBF13C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19833260-98E6-4431-93A6-E6E4DF403AF3}"/>
              </a:ext>
            </a:extLst>
          </p:cNvPr>
          <p:cNvSpPr/>
          <p:nvPr/>
        </p:nvSpPr>
        <p:spPr>
          <a:xfrm>
            <a:off x="1527745" y="5852380"/>
            <a:ext cx="5922780" cy="4213731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0BDA09-05CA-4211-BB54-B3B340600D8D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53703C5-B76B-4DF3-9A16-7187DB113417}"/>
              </a:ext>
            </a:extLst>
          </p:cNvPr>
          <p:cNvSpPr/>
          <p:nvPr/>
        </p:nvSpPr>
        <p:spPr>
          <a:xfrm rot="21416216">
            <a:off x="5607459" y="1414940"/>
            <a:ext cx="23074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19/03/2021</a:t>
            </a:r>
          </a:p>
        </p:txBody>
      </p:sp>
      <p:sp>
        <p:nvSpPr>
          <p:cNvPr id="12" name="Signo de multiplicación 11">
            <a:extLst>
              <a:ext uri="{FF2B5EF4-FFF2-40B4-BE49-F238E27FC236}">
                <a16:creationId xmlns:a16="http://schemas.microsoft.com/office/drawing/2014/main" id="{876E469B-EB2D-4530-8F09-F0BAEC74953E}"/>
              </a:ext>
            </a:extLst>
          </p:cNvPr>
          <p:cNvSpPr/>
          <p:nvPr/>
        </p:nvSpPr>
        <p:spPr>
          <a:xfrm>
            <a:off x="6926296" y="2373297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BCA28CDB-1353-49D4-98F0-EF918B2E4BC7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A9CED5D-C3E3-44CB-AB03-F2786289B831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>
                <a:latin typeface="Berlin Sans FB" panose="020E0602020502020306" pitchFamily="34" charset="0"/>
              </a:rPr>
              <a:t>26</a:t>
            </a:r>
            <a:endParaRPr lang="es-MX" sz="3200" dirty="0">
              <a:latin typeface="Berlin Sans FB" panose="020E0602020502020306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FC979DB-1365-4D96-9E62-ABFA2CEA2D5C}"/>
              </a:ext>
            </a:extLst>
          </p:cNvPr>
          <p:cNvSpPr/>
          <p:nvPr/>
        </p:nvSpPr>
        <p:spPr>
          <a:xfrm>
            <a:off x="6889104" y="4008575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6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ABC75596-D17C-4F89-AC63-C6EC28001038}"/>
              </a:ext>
            </a:extLst>
          </p:cNvPr>
          <p:cNvSpPr/>
          <p:nvPr/>
        </p:nvSpPr>
        <p:spPr>
          <a:xfrm>
            <a:off x="6871470" y="4403748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9A9A8E60-4D8A-42A4-B323-7E5B1CDFEB3B}"/>
              </a:ext>
            </a:extLst>
          </p:cNvPr>
          <p:cNvSpPr/>
          <p:nvPr/>
        </p:nvSpPr>
        <p:spPr>
          <a:xfrm>
            <a:off x="1604347" y="8437502"/>
            <a:ext cx="5714264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900" dirty="0">
                <a:solidFill>
                  <a:srgbClr val="FFC000"/>
                </a:solidFill>
                <a:latin typeface="Berlin Sans FB" panose="020E0602020502020306" pitchFamily="34" charset="0"/>
              </a:rPr>
              <a:t>Ingles </a:t>
            </a:r>
          </a:p>
          <a:p>
            <a:pPr algn="ctr"/>
            <a:r>
              <a:rPr lang="es-MX" sz="900" dirty="0">
                <a:solidFill>
                  <a:srgbClr val="FFC000"/>
                </a:solidFill>
                <a:latin typeface="Berlin Sans FB" panose="020E0602020502020306" pitchFamily="34" charset="0"/>
              </a:rPr>
              <a:t>Recordemos canciones, rimas y cuentos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Review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Cloudy, rainy, sunny, windy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Palabras que riman: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-play, day y away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-See y sea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Bowls, chair, bed (big, medium, small)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Apple, banana, grapes, Orange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Old MacDonald: farm, has, cow, letras (EIEIO), pig, horse, dog, cat 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9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900" dirty="0">
              <a:latin typeface="Berlin Sans FB" panose="020E0602020502020306" pitchFamily="34" charset="0"/>
            </a:endParaRPr>
          </a:p>
          <a:p>
            <a:pPr algn="ctr"/>
            <a:endParaRPr lang="es-MX" sz="1000" dirty="0">
              <a:latin typeface="Berlin Sans FB" panose="020E0602020502020306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F1FB4F25-1804-4FF5-AE6B-8E83E73CF96C}"/>
              </a:ext>
            </a:extLst>
          </p:cNvPr>
          <p:cNvSpPr/>
          <p:nvPr/>
        </p:nvSpPr>
        <p:spPr>
          <a:xfrm>
            <a:off x="1604347" y="5809059"/>
            <a:ext cx="592277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900" dirty="0">
                <a:solidFill>
                  <a:schemeClr val="accent5"/>
                </a:solidFill>
                <a:latin typeface="Berlin Sans FB" panose="020E0602020502020306" pitchFamily="34" charset="0"/>
              </a:rPr>
              <a:t>Exploración y comprensión del mundo natural y social</a:t>
            </a:r>
          </a:p>
          <a:p>
            <a:pPr algn="ctr"/>
            <a:r>
              <a:rPr lang="es-MX" sz="900" dirty="0">
                <a:solidFill>
                  <a:schemeClr val="accent5"/>
                </a:solidFill>
                <a:latin typeface="Berlin Sans FB" panose="020E0602020502020306" pitchFamily="34" charset="0"/>
              </a:rPr>
              <a:t>Más y más masillas</a:t>
            </a:r>
            <a:endParaRPr lang="es-MX" sz="900" dirty="0">
              <a:latin typeface="Berlin Sans FB" panose="020E0602020502020306" pitchFamily="34" charset="0"/>
            </a:endParaRPr>
          </a:p>
          <a:p>
            <a:pPr marL="222748" indent="-222748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¿Por qué crees que la masilla tuvo esos cambios?</a:t>
            </a:r>
          </a:p>
          <a:p>
            <a:pPr marL="222748" indent="-222748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Receta de masilla de fécula de maíz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Ingredientes: 1 taza de fécula de maíz., 1/2 taza de aceite  para bebé, colorante vegetal liquido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Preparación: colocar la taza de fécula de maíz en el recipiente, agregar media taza de aceite para bebé, verter el colorante liquido, mezclar todos los ingredientes hasta que se incorporen completamente.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¿Cómo la sientes?, ¿a que huele?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Masilla tipo plastilina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Ingredientes: 2 1/2 tazas de harina, 1 taza de agua caliente, 1 1/2 de fécula de maíz, 1/2 taza de sal fina, 2 cucharas de aceite comestible, 2 cucharadas de zumo de limón, colorante alimenticio. 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Preparación: En un recipiente mezcla la harina, fécula de maíz y la sal, agrega el agua caliente, aceite comestible y el limón, mezcla, amasa hasta que todos los ingredientes estén incorporados y deja enfriar y notaras que la masa va adquiriendo una consistencia parecida a la de la plastilina, agrega el colorante y vuelve a amasar.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¿Qué crees que suceda al mezclar los ingredientes?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¿Cuáles ingredientes ya has utilizado?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¿En que se parece la masilla tipo plastilina a la masilla de fécula de maíz?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Para conservar la masilla por mas tiempo, la dejamos en un recipiente tapado o en bolsa de plástico. Evita probarlas y comértelas.</a:t>
            </a:r>
          </a:p>
        </p:txBody>
      </p:sp>
    </p:spTree>
    <p:extLst>
      <p:ext uri="{BB962C8B-B14F-4D97-AF65-F5344CB8AC3E}">
        <p14:creationId xmlns:p14="http://schemas.microsoft.com/office/powerpoint/2010/main" val="991468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382</Words>
  <Application>Microsoft Office PowerPoint</Application>
  <PresentationFormat>Personalizado</PresentationFormat>
  <Paragraphs>37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8</cp:revision>
  <dcterms:created xsi:type="dcterms:W3CDTF">2021-03-19T22:41:46Z</dcterms:created>
  <dcterms:modified xsi:type="dcterms:W3CDTF">2021-03-19T23:45:17Z</dcterms:modified>
</cp:coreProperties>
</file>