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66FFFF"/>
    <a:srgbClr val="FF0066"/>
    <a:srgbClr val="FFCCFF"/>
    <a:srgbClr val="99CCFF"/>
    <a:srgbClr val="CC66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showGuides="1">
      <p:cViewPr varScale="1">
        <p:scale>
          <a:sx n="54" d="100"/>
          <a:sy n="54" d="100"/>
        </p:scale>
        <p:origin x="2226" y="90"/>
      </p:cViewPr>
      <p:guideLst>
        <p:guide orient="horz" pos="290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75561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85074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69445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76805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F035B9-84FB-43E8-AA37-788F8648F93A}" type="datetimeFigureOut">
              <a:rPr lang="es-ES" smtClean="0"/>
              <a:t>19/03/2021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24814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F035B9-84FB-43E8-AA37-788F8648F93A}" type="datetimeFigureOut">
              <a:rPr lang="es-ES" smtClean="0"/>
              <a:t>19/03/2021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126963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F035B9-84FB-43E8-AA37-788F8648F93A}" type="datetimeFigureOut">
              <a:rPr lang="es-ES" smtClean="0"/>
              <a:t>19/03/2021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9112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F035B9-84FB-43E8-AA37-788F8648F93A}" type="datetimeFigureOut">
              <a:rPr lang="es-ES" smtClean="0"/>
              <a:t>19/03/2021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78839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035B9-84FB-43E8-AA37-788F8648F93A}" type="datetimeFigureOut">
              <a:rPr lang="es-ES" smtClean="0"/>
              <a:t>19/03/2021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407490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19/03/2021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19301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19/03/2021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7923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F035B9-84FB-43E8-AA37-788F8648F93A}" type="datetimeFigureOut">
              <a:rPr lang="es-ES" smtClean="0"/>
              <a:t>19/03/2021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5C2DF79-6FD9-4AC7-83BC-3735E25C783A}" type="slidenum">
              <a:rPr lang="es-ES" smtClean="0"/>
              <a:t>‹Nº›</a:t>
            </a:fld>
            <a:endParaRPr lang="es-ES"/>
          </a:p>
        </p:txBody>
      </p:sp>
    </p:spTree>
    <p:extLst>
      <p:ext uri="{BB962C8B-B14F-4D97-AF65-F5344CB8AC3E}">
        <p14:creationId xmlns:p14="http://schemas.microsoft.com/office/powerpoint/2010/main" val="802066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6.png"/><Relationship Id="rId12"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Libreta rayada ilustración del vector. Ilustración de rayada - 13848753">
            <a:extLst>
              <a:ext uri="{FF2B5EF4-FFF2-40B4-BE49-F238E27FC236}">
                <a16:creationId xmlns:a16="http://schemas.microsoft.com/office/drawing/2014/main" id="{BE6B8336-695F-42DD-9310-6D34911527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13" b="2443"/>
          <a:stretch/>
        </p:blipFill>
        <p:spPr bwMode="auto">
          <a:xfrm>
            <a:off x="322289" y="1712661"/>
            <a:ext cx="6535711" cy="7253255"/>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esquinas redondeadas 12">
            <a:extLst>
              <a:ext uri="{FF2B5EF4-FFF2-40B4-BE49-F238E27FC236}">
                <a16:creationId xmlns:a16="http://schemas.microsoft.com/office/drawing/2014/main" id="{BEE8CCAF-E051-450C-B7CB-6E6DB1D6D7E9}"/>
              </a:ext>
            </a:extLst>
          </p:cNvPr>
          <p:cNvSpPr/>
          <p:nvPr/>
        </p:nvSpPr>
        <p:spPr>
          <a:xfrm>
            <a:off x="360515" y="691842"/>
            <a:ext cx="6190937" cy="734517"/>
          </a:xfrm>
          <a:prstGeom prst="round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Jardín de Niños ¨María L. Pérez de Arreola</a:t>
            </a:r>
          </a:p>
          <a:p>
            <a:pPr algn="ctr"/>
            <a:r>
              <a:rPr lang="es-ES" sz="1600" b="1" dirty="0">
                <a:solidFill>
                  <a:schemeClr val="tx1"/>
                </a:solidFill>
                <a:latin typeface="Century Gothic" panose="020B0502020202020204" pitchFamily="34" charset="0"/>
              </a:rPr>
              <a:t>Maestra practicante: Dennise Arizpe Mesquitic</a:t>
            </a:r>
          </a:p>
          <a:p>
            <a:pPr algn="ctr"/>
            <a:r>
              <a:rPr lang="es-ES" sz="1600" b="1" dirty="0">
                <a:solidFill>
                  <a:schemeClr val="tx1"/>
                </a:solidFill>
                <a:latin typeface="Century Gothic" panose="020B0502020202020204" pitchFamily="34" charset="0"/>
              </a:rPr>
              <a:t>3° A</a:t>
            </a:r>
          </a:p>
        </p:txBody>
      </p:sp>
      <p:sp>
        <p:nvSpPr>
          <p:cNvPr id="14" name="CuadroTexto 13">
            <a:extLst>
              <a:ext uri="{FF2B5EF4-FFF2-40B4-BE49-F238E27FC236}">
                <a16:creationId xmlns:a16="http://schemas.microsoft.com/office/drawing/2014/main" id="{A0C839B8-5F68-4F29-AE60-0D8160DA2C16}"/>
              </a:ext>
            </a:extLst>
          </p:cNvPr>
          <p:cNvSpPr txBox="1"/>
          <p:nvPr/>
        </p:nvSpPr>
        <p:spPr>
          <a:xfrm flipH="1">
            <a:off x="3357493" y="1374107"/>
            <a:ext cx="3985886" cy="338554"/>
          </a:xfrm>
          <a:prstGeom prst="rect">
            <a:avLst/>
          </a:prstGeom>
          <a:noFill/>
        </p:spPr>
        <p:txBody>
          <a:bodyPr wrap="square" rtlCol="0">
            <a:spAutoFit/>
          </a:bodyPr>
          <a:lstStyle/>
          <a:p>
            <a:r>
              <a:rPr lang="es-ES" sz="1600" b="1" dirty="0">
                <a:latin typeface="Century Gothic" panose="020B0502020202020204" pitchFamily="34" charset="0"/>
              </a:rPr>
              <a:t>Viernes 19 de marzo del 2021</a:t>
            </a:r>
          </a:p>
        </p:txBody>
      </p:sp>
      <p:pic>
        <p:nvPicPr>
          <p:cNvPr id="18" name="Imagen 17" descr="Imagen que contiene Texto&#10;&#10;Descripción generada automáticamente">
            <a:extLst>
              <a:ext uri="{FF2B5EF4-FFF2-40B4-BE49-F238E27FC236}">
                <a16:creationId xmlns:a16="http://schemas.microsoft.com/office/drawing/2014/main" id="{FD905182-9CC0-4473-A604-DD5702AA8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3778" y="1847731"/>
            <a:ext cx="2127688" cy="1347333"/>
          </a:xfrm>
          <a:prstGeom prst="rect">
            <a:avLst/>
          </a:prstGeom>
        </p:spPr>
      </p:pic>
      <p:sp>
        <p:nvSpPr>
          <p:cNvPr id="19" name="Estrella: 4 puntas 18">
            <a:extLst>
              <a:ext uri="{FF2B5EF4-FFF2-40B4-BE49-F238E27FC236}">
                <a16:creationId xmlns:a16="http://schemas.microsoft.com/office/drawing/2014/main" id="{70B8DA2E-2CDD-4A09-B8DA-14FF89C6C0CC}"/>
              </a:ext>
            </a:extLst>
          </p:cNvPr>
          <p:cNvSpPr/>
          <p:nvPr/>
        </p:nvSpPr>
        <p:spPr>
          <a:xfrm>
            <a:off x="1322272" y="2174845"/>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Estrella: 4 puntas 25">
            <a:extLst>
              <a:ext uri="{FF2B5EF4-FFF2-40B4-BE49-F238E27FC236}">
                <a16:creationId xmlns:a16="http://schemas.microsoft.com/office/drawing/2014/main" id="{8D0E5BF0-D6AF-4F51-AD9C-7E1149BDBE19}"/>
              </a:ext>
            </a:extLst>
          </p:cNvPr>
          <p:cNvSpPr/>
          <p:nvPr/>
        </p:nvSpPr>
        <p:spPr>
          <a:xfrm>
            <a:off x="2873168" y="2153651"/>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esquinas redondeadas 19">
            <a:extLst>
              <a:ext uri="{FF2B5EF4-FFF2-40B4-BE49-F238E27FC236}">
                <a16:creationId xmlns:a16="http://schemas.microsoft.com/office/drawing/2014/main" id="{453A847E-F4B5-4D02-8C9C-8ABFB182FA9F}"/>
              </a:ext>
            </a:extLst>
          </p:cNvPr>
          <p:cNvSpPr/>
          <p:nvPr/>
        </p:nvSpPr>
        <p:spPr>
          <a:xfrm>
            <a:off x="3507017" y="2000554"/>
            <a:ext cx="2907342" cy="734517"/>
          </a:xfrm>
          <a:prstGeom prst="roundRect">
            <a:avLst/>
          </a:prstGeom>
          <a:solidFill>
            <a:schemeClr val="bg1"/>
          </a:solidFill>
          <a:ln w="3810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Lenguaje y comunicación:</a:t>
            </a:r>
          </a:p>
          <a:p>
            <a:r>
              <a:rPr lang="es-ES" sz="1400" dirty="0">
                <a:solidFill>
                  <a:schemeClr val="tx1"/>
                </a:solidFill>
                <a:latin typeface="Century Gothic" panose="020B0502020202020204" pitchFamily="34" charset="0"/>
              </a:rPr>
              <a:t>Pensamiento matemático:</a:t>
            </a:r>
          </a:p>
          <a:p>
            <a:r>
              <a:rPr lang="es-ES" sz="1400" dirty="0">
                <a:solidFill>
                  <a:schemeClr val="tx1"/>
                </a:solidFill>
                <a:latin typeface="Century Gothic" panose="020B0502020202020204" pitchFamily="34" charset="0"/>
              </a:rPr>
              <a:t>Exploración del mundo:</a:t>
            </a:r>
          </a:p>
        </p:txBody>
      </p:sp>
      <p:sp>
        <p:nvSpPr>
          <p:cNvPr id="24" name="Elipse 23">
            <a:extLst>
              <a:ext uri="{FF2B5EF4-FFF2-40B4-BE49-F238E27FC236}">
                <a16:creationId xmlns:a16="http://schemas.microsoft.com/office/drawing/2014/main" id="{FD75BA4A-E174-4396-9F44-955739D5B4E4}"/>
              </a:ext>
            </a:extLst>
          </p:cNvPr>
          <p:cNvSpPr/>
          <p:nvPr/>
        </p:nvSpPr>
        <p:spPr>
          <a:xfrm>
            <a:off x="6006626" y="204286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Elipse 30">
            <a:extLst>
              <a:ext uri="{FF2B5EF4-FFF2-40B4-BE49-F238E27FC236}">
                <a16:creationId xmlns:a16="http://schemas.microsoft.com/office/drawing/2014/main" id="{E0EE746F-7E7A-41F2-AD61-115B3020EA85}"/>
              </a:ext>
            </a:extLst>
          </p:cNvPr>
          <p:cNvSpPr/>
          <p:nvPr/>
        </p:nvSpPr>
        <p:spPr>
          <a:xfrm>
            <a:off x="6028114" y="2272856"/>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2" name="Elipse 31">
            <a:extLst>
              <a:ext uri="{FF2B5EF4-FFF2-40B4-BE49-F238E27FC236}">
                <a16:creationId xmlns:a16="http://schemas.microsoft.com/office/drawing/2014/main" id="{C3536673-76A7-4C31-A715-9D631FBCD0C4}"/>
              </a:ext>
            </a:extLst>
          </p:cNvPr>
          <p:cNvSpPr/>
          <p:nvPr/>
        </p:nvSpPr>
        <p:spPr>
          <a:xfrm>
            <a:off x="6031111" y="2505630"/>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4" name="Imagen 33" descr="Texto&#10;&#10;Descripción generada automáticamente">
            <a:extLst>
              <a:ext uri="{FF2B5EF4-FFF2-40B4-BE49-F238E27FC236}">
                <a16:creationId xmlns:a16="http://schemas.microsoft.com/office/drawing/2014/main" id="{330DD0CC-EDDA-4341-92B6-AFF1B4F58E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9420" y="2944256"/>
            <a:ext cx="2402032" cy="1255885"/>
          </a:xfrm>
          <a:prstGeom prst="rect">
            <a:avLst/>
          </a:prstGeom>
        </p:spPr>
      </p:pic>
      <p:sp>
        <p:nvSpPr>
          <p:cNvPr id="36" name="Rectángulo: esquinas redondeadas 35">
            <a:extLst>
              <a:ext uri="{FF2B5EF4-FFF2-40B4-BE49-F238E27FC236}">
                <a16:creationId xmlns:a16="http://schemas.microsoft.com/office/drawing/2014/main" id="{71DA96B5-90DE-496F-946F-BC00E8D96321}"/>
              </a:ext>
            </a:extLst>
          </p:cNvPr>
          <p:cNvSpPr/>
          <p:nvPr/>
        </p:nvSpPr>
        <p:spPr>
          <a:xfrm>
            <a:off x="1297195" y="3195064"/>
            <a:ext cx="2852225" cy="909227"/>
          </a:xfrm>
          <a:custGeom>
            <a:avLst/>
            <a:gdLst>
              <a:gd name="connsiteX0" fmla="*/ 0 w 2852225"/>
              <a:gd name="connsiteY0" fmla="*/ 151541 h 909227"/>
              <a:gd name="connsiteX1" fmla="*/ 151541 w 2852225"/>
              <a:gd name="connsiteY1" fmla="*/ 0 h 909227"/>
              <a:gd name="connsiteX2" fmla="*/ 712352 w 2852225"/>
              <a:gd name="connsiteY2" fmla="*/ 0 h 909227"/>
              <a:gd name="connsiteX3" fmla="*/ 1349638 w 2852225"/>
              <a:gd name="connsiteY3" fmla="*/ 0 h 909227"/>
              <a:gd name="connsiteX4" fmla="*/ 1910450 w 2852225"/>
              <a:gd name="connsiteY4" fmla="*/ 0 h 909227"/>
              <a:gd name="connsiteX5" fmla="*/ 2700684 w 2852225"/>
              <a:gd name="connsiteY5" fmla="*/ 0 h 909227"/>
              <a:gd name="connsiteX6" fmla="*/ 2852225 w 2852225"/>
              <a:gd name="connsiteY6" fmla="*/ 151541 h 909227"/>
              <a:gd name="connsiteX7" fmla="*/ 2852225 w 2852225"/>
              <a:gd name="connsiteY7" fmla="*/ 757686 h 909227"/>
              <a:gd name="connsiteX8" fmla="*/ 2700684 w 2852225"/>
              <a:gd name="connsiteY8" fmla="*/ 909227 h 909227"/>
              <a:gd name="connsiteX9" fmla="*/ 2088890 w 2852225"/>
              <a:gd name="connsiteY9" fmla="*/ 909227 h 909227"/>
              <a:gd name="connsiteX10" fmla="*/ 1502587 w 2852225"/>
              <a:gd name="connsiteY10" fmla="*/ 909227 h 909227"/>
              <a:gd name="connsiteX11" fmla="*/ 890792 w 2852225"/>
              <a:gd name="connsiteY11" fmla="*/ 909227 h 909227"/>
              <a:gd name="connsiteX12" fmla="*/ 151541 w 2852225"/>
              <a:gd name="connsiteY12" fmla="*/ 909227 h 909227"/>
              <a:gd name="connsiteX13" fmla="*/ 0 w 2852225"/>
              <a:gd name="connsiteY13" fmla="*/ 757686 h 909227"/>
              <a:gd name="connsiteX14" fmla="*/ 0 w 2852225"/>
              <a:gd name="connsiteY14" fmla="*/ 151541 h 9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52225" h="909227" fill="none" extrusionOk="0">
                <a:moveTo>
                  <a:pt x="0" y="151541"/>
                </a:moveTo>
                <a:cubicBezTo>
                  <a:pt x="2371" y="76144"/>
                  <a:pt x="71059" y="3231"/>
                  <a:pt x="151541" y="0"/>
                </a:cubicBezTo>
                <a:cubicBezTo>
                  <a:pt x="416898" y="-23199"/>
                  <a:pt x="509784" y="-18175"/>
                  <a:pt x="712352" y="0"/>
                </a:cubicBezTo>
                <a:cubicBezTo>
                  <a:pt x="914920" y="18175"/>
                  <a:pt x="1065885" y="28404"/>
                  <a:pt x="1349638" y="0"/>
                </a:cubicBezTo>
                <a:cubicBezTo>
                  <a:pt x="1633391" y="-28404"/>
                  <a:pt x="1735788" y="-15316"/>
                  <a:pt x="1910450" y="0"/>
                </a:cubicBezTo>
                <a:cubicBezTo>
                  <a:pt x="2085112" y="15316"/>
                  <a:pt x="2485365" y="-8076"/>
                  <a:pt x="2700684" y="0"/>
                </a:cubicBezTo>
                <a:cubicBezTo>
                  <a:pt x="2786156" y="-11125"/>
                  <a:pt x="2856827" y="52564"/>
                  <a:pt x="2852225" y="151541"/>
                </a:cubicBezTo>
                <a:cubicBezTo>
                  <a:pt x="2824077" y="279927"/>
                  <a:pt x="2861476" y="463936"/>
                  <a:pt x="2852225" y="757686"/>
                </a:cubicBezTo>
                <a:cubicBezTo>
                  <a:pt x="2867010" y="846100"/>
                  <a:pt x="2788162" y="922898"/>
                  <a:pt x="2700684" y="909227"/>
                </a:cubicBezTo>
                <a:cubicBezTo>
                  <a:pt x="2524579" y="938870"/>
                  <a:pt x="2299940" y="931436"/>
                  <a:pt x="2088890" y="909227"/>
                </a:cubicBezTo>
                <a:cubicBezTo>
                  <a:pt x="1877840" y="887018"/>
                  <a:pt x="1699255" y="909661"/>
                  <a:pt x="1502587" y="909227"/>
                </a:cubicBezTo>
                <a:cubicBezTo>
                  <a:pt x="1305919" y="908793"/>
                  <a:pt x="1108631" y="930450"/>
                  <a:pt x="890792" y="909227"/>
                </a:cubicBezTo>
                <a:cubicBezTo>
                  <a:pt x="672954" y="888004"/>
                  <a:pt x="300166" y="889336"/>
                  <a:pt x="151541" y="909227"/>
                </a:cubicBezTo>
                <a:cubicBezTo>
                  <a:pt x="82413" y="922554"/>
                  <a:pt x="6309" y="828850"/>
                  <a:pt x="0" y="757686"/>
                </a:cubicBezTo>
                <a:cubicBezTo>
                  <a:pt x="-27666" y="546303"/>
                  <a:pt x="136" y="310632"/>
                  <a:pt x="0" y="151541"/>
                </a:cubicBezTo>
                <a:close/>
              </a:path>
              <a:path w="2852225" h="909227" stroke="0" extrusionOk="0">
                <a:moveTo>
                  <a:pt x="0" y="151541"/>
                </a:moveTo>
                <a:cubicBezTo>
                  <a:pt x="-15438" y="54213"/>
                  <a:pt x="56382" y="6364"/>
                  <a:pt x="151541" y="0"/>
                </a:cubicBezTo>
                <a:cubicBezTo>
                  <a:pt x="356488" y="23623"/>
                  <a:pt x="532451" y="23962"/>
                  <a:pt x="712352" y="0"/>
                </a:cubicBezTo>
                <a:cubicBezTo>
                  <a:pt x="892253" y="-23962"/>
                  <a:pt x="1044440" y="16863"/>
                  <a:pt x="1273164" y="0"/>
                </a:cubicBezTo>
                <a:cubicBezTo>
                  <a:pt x="1501888" y="-16863"/>
                  <a:pt x="1640640" y="-23075"/>
                  <a:pt x="1910450" y="0"/>
                </a:cubicBezTo>
                <a:cubicBezTo>
                  <a:pt x="2180260" y="23075"/>
                  <a:pt x="2430808" y="-32140"/>
                  <a:pt x="2700684" y="0"/>
                </a:cubicBezTo>
                <a:cubicBezTo>
                  <a:pt x="2789984" y="-9008"/>
                  <a:pt x="2836820" y="79356"/>
                  <a:pt x="2852225" y="151541"/>
                </a:cubicBezTo>
                <a:cubicBezTo>
                  <a:pt x="2859529" y="410608"/>
                  <a:pt x="2862375" y="633342"/>
                  <a:pt x="2852225" y="757686"/>
                </a:cubicBezTo>
                <a:cubicBezTo>
                  <a:pt x="2838970" y="844106"/>
                  <a:pt x="2789266" y="890131"/>
                  <a:pt x="2700684" y="909227"/>
                </a:cubicBezTo>
                <a:cubicBezTo>
                  <a:pt x="2398522" y="941833"/>
                  <a:pt x="2314762" y="910820"/>
                  <a:pt x="2012415" y="909227"/>
                </a:cubicBezTo>
                <a:cubicBezTo>
                  <a:pt x="1710068" y="907634"/>
                  <a:pt x="1668951" y="890805"/>
                  <a:pt x="1451604" y="909227"/>
                </a:cubicBezTo>
                <a:cubicBezTo>
                  <a:pt x="1234257" y="927649"/>
                  <a:pt x="1108599" y="939481"/>
                  <a:pt x="839810" y="909227"/>
                </a:cubicBezTo>
                <a:cubicBezTo>
                  <a:pt x="571021" y="878973"/>
                  <a:pt x="439139" y="942839"/>
                  <a:pt x="151541" y="909227"/>
                </a:cubicBezTo>
                <a:cubicBezTo>
                  <a:pt x="68730" y="911869"/>
                  <a:pt x="7918" y="845377"/>
                  <a:pt x="0" y="757686"/>
                </a:cubicBezTo>
                <a:cubicBezTo>
                  <a:pt x="29085" y="484931"/>
                  <a:pt x="-24313" y="285587"/>
                  <a:pt x="0" y="151541"/>
                </a:cubicBezTo>
                <a:close/>
              </a:path>
            </a:pathLst>
          </a:custGeom>
          <a:solidFill>
            <a:schemeClr val="bg1"/>
          </a:solidFill>
          <a:ln w="38100">
            <a:solidFill>
              <a:srgbClr val="FFC000"/>
            </a:solidFill>
            <a:extLst>
              <a:ext uri="{C807C97D-BFC1-408E-A445-0C87EB9F89A2}">
                <ask:lineSketchStyleProps xmlns:ask="http://schemas.microsoft.com/office/drawing/2018/sketchyshapes" sd="2044851993">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Artes:</a:t>
            </a:r>
          </a:p>
          <a:p>
            <a:r>
              <a:rPr lang="es-ES" sz="1400" dirty="0">
                <a:solidFill>
                  <a:schemeClr val="tx1"/>
                </a:solidFill>
                <a:latin typeface="Century Gothic" panose="020B0502020202020204" pitchFamily="34" charset="0"/>
              </a:rPr>
              <a:t>Educación Socioemocional:</a:t>
            </a:r>
          </a:p>
          <a:p>
            <a:r>
              <a:rPr lang="es-ES" sz="1400" dirty="0">
                <a:solidFill>
                  <a:schemeClr val="tx1"/>
                </a:solidFill>
                <a:latin typeface="Century Gothic" panose="020B0502020202020204" pitchFamily="34" charset="0"/>
              </a:rPr>
              <a:t>Educación física:</a:t>
            </a:r>
          </a:p>
        </p:txBody>
      </p:sp>
      <p:sp>
        <p:nvSpPr>
          <p:cNvPr id="42" name="Elipse 41">
            <a:extLst>
              <a:ext uri="{FF2B5EF4-FFF2-40B4-BE49-F238E27FC236}">
                <a16:creationId xmlns:a16="http://schemas.microsoft.com/office/drawing/2014/main" id="{C7402E83-B899-4A3E-914D-3B3184DEFF2A}"/>
              </a:ext>
            </a:extLst>
          </p:cNvPr>
          <p:cNvSpPr/>
          <p:nvPr/>
        </p:nvSpPr>
        <p:spPr>
          <a:xfrm>
            <a:off x="3893018" y="3312241"/>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3" name="Elipse 42">
            <a:extLst>
              <a:ext uri="{FF2B5EF4-FFF2-40B4-BE49-F238E27FC236}">
                <a16:creationId xmlns:a16="http://schemas.microsoft.com/office/drawing/2014/main" id="{9DC3EA09-2617-49E3-A7CD-FF801BD056F1}"/>
              </a:ext>
            </a:extLst>
          </p:cNvPr>
          <p:cNvSpPr/>
          <p:nvPr/>
        </p:nvSpPr>
        <p:spPr>
          <a:xfrm>
            <a:off x="3863591" y="3851509"/>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Elipse 43">
            <a:extLst>
              <a:ext uri="{FF2B5EF4-FFF2-40B4-BE49-F238E27FC236}">
                <a16:creationId xmlns:a16="http://schemas.microsoft.com/office/drawing/2014/main" id="{AB3DEA3C-27BD-4375-84E1-091A14E5B121}"/>
              </a:ext>
            </a:extLst>
          </p:cNvPr>
          <p:cNvSpPr/>
          <p:nvPr/>
        </p:nvSpPr>
        <p:spPr>
          <a:xfrm>
            <a:off x="3894587" y="3584105"/>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9" name="Imagen 38" descr="Imagen que contiene Texto&#10;&#10;Descripción generada automáticamente">
            <a:extLst>
              <a:ext uri="{FF2B5EF4-FFF2-40B4-BE49-F238E27FC236}">
                <a16:creationId xmlns:a16="http://schemas.microsoft.com/office/drawing/2014/main" id="{83D09377-57EB-403B-9946-7FA8069F77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272" y="4309263"/>
            <a:ext cx="1940639" cy="1124894"/>
          </a:xfrm>
          <a:prstGeom prst="rect">
            <a:avLst/>
          </a:prstGeom>
        </p:spPr>
      </p:pic>
      <p:sp>
        <p:nvSpPr>
          <p:cNvPr id="40" name="Rectángulo: esquinas redondeadas 39">
            <a:extLst>
              <a:ext uri="{FF2B5EF4-FFF2-40B4-BE49-F238E27FC236}">
                <a16:creationId xmlns:a16="http://schemas.microsoft.com/office/drawing/2014/main" id="{78FA1BB0-6842-40D4-AB4C-596CF424F991}"/>
              </a:ext>
            </a:extLst>
          </p:cNvPr>
          <p:cNvSpPr/>
          <p:nvPr/>
        </p:nvSpPr>
        <p:spPr>
          <a:xfrm>
            <a:off x="3309869" y="4309263"/>
            <a:ext cx="2718245" cy="1122473"/>
          </a:xfrm>
          <a:prstGeom prst="roundRect">
            <a:avLst/>
          </a:prstGeom>
          <a:solidFill>
            <a:schemeClr val="bg1"/>
          </a:solidFill>
          <a:ln w="571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ES" dirty="0">
                <a:solidFill>
                  <a:schemeClr val="tx1"/>
                </a:solidFill>
                <a:latin typeface="Century Gothic" panose="020B0502020202020204" pitchFamily="34" charset="0"/>
              </a:rPr>
              <a:t>      Meet</a:t>
            </a:r>
          </a:p>
          <a:p>
            <a:pPr algn="ctr">
              <a:lnSpc>
                <a:spcPct val="150000"/>
              </a:lnSpc>
            </a:pPr>
            <a:r>
              <a:rPr lang="es-ES" dirty="0">
                <a:solidFill>
                  <a:schemeClr val="tx1"/>
                </a:solidFill>
                <a:latin typeface="Century Gothic" panose="020B0502020202020204" pitchFamily="34" charset="0"/>
              </a:rPr>
              <a:t>    Facebook</a:t>
            </a:r>
          </a:p>
        </p:txBody>
      </p:sp>
      <p:pic>
        <p:nvPicPr>
          <p:cNvPr id="48" name="Imagen 47" descr="Imagen que contiene Forma&#10;&#10;Descripción generada automáticamente">
            <a:extLst>
              <a:ext uri="{FF2B5EF4-FFF2-40B4-BE49-F238E27FC236}">
                <a16:creationId xmlns:a16="http://schemas.microsoft.com/office/drawing/2014/main" id="{54BFB060-5302-4598-A346-2B40ABCC075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62330" y="5451624"/>
            <a:ext cx="2219136" cy="1361552"/>
          </a:xfrm>
          <a:prstGeom prst="rect">
            <a:avLst/>
          </a:prstGeom>
        </p:spPr>
      </p:pic>
      <p:sp>
        <p:nvSpPr>
          <p:cNvPr id="49" name="Rectángulo: esquinas redondeadas 48">
            <a:extLst>
              <a:ext uri="{FF2B5EF4-FFF2-40B4-BE49-F238E27FC236}">
                <a16:creationId xmlns:a16="http://schemas.microsoft.com/office/drawing/2014/main" id="{881AC90D-48D4-4FBD-BF6B-7F1DB57C3963}"/>
              </a:ext>
            </a:extLst>
          </p:cNvPr>
          <p:cNvSpPr/>
          <p:nvPr/>
        </p:nvSpPr>
        <p:spPr>
          <a:xfrm>
            <a:off x="3484482" y="5540858"/>
            <a:ext cx="2907342" cy="1122473"/>
          </a:xfrm>
          <a:prstGeom prst="round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a:solidFill>
                  <a:schemeClr val="tx1">
                    <a:lumMod val="95000"/>
                    <a:lumOff val="5000"/>
                  </a:schemeClr>
                </a:solidFill>
                <a:latin typeface="Century Gothic" panose="020B0502020202020204" pitchFamily="34" charset="0"/>
              </a:rPr>
              <a:t>23 alumnos que asistieron a clase virtual.</a:t>
            </a:r>
          </a:p>
          <a:p>
            <a:pPr algn="ctr"/>
            <a:r>
              <a:rPr lang="es-ES" sz="1400" dirty="0">
                <a:solidFill>
                  <a:schemeClr val="tx1">
                    <a:lumMod val="95000"/>
                    <a:lumOff val="5000"/>
                  </a:schemeClr>
                </a:solidFill>
                <a:latin typeface="Century Gothic" panose="020B0502020202020204" pitchFamily="34" charset="0"/>
              </a:rPr>
              <a:t>24 alumnos entregaron evidencias</a:t>
            </a:r>
          </a:p>
          <a:p>
            <a:pPr algn="ctr"/>
            <a:r>
              <a:rPr lang="es-ES" sz="1400" dirty="0">
                <a:solidFill>
                  <a:schemeClr val="tx1">
                    <a:lumMod val="95000"/>
                    <a:lumOff val="5000"/>
                  </a:schemeClr>
                </a:solidFill>
                <a:latin typeface="Century Gothic" panose="020B0502020202020204" pitchFamily="34" charset="0"/>
              </a:rPr>
              <a:t>7 no se reportaron</a:t>
            </a:r>
          </a:p>
        </p:txBody>
      </p:sp>
      <p:pic>
        <p:nvPicPr>
          <p:cNvPr id="52" name="Imagen 51" descr="Texto&#10;&#10;Descripción generada automáticamente">
            <a:extLst>
              <a:ext uri="{FF2B5EF4-FFF2-40B4-BE49-F238E27FC236}">
                <a16:creationId xmlns:a16="http://schemas.microsoft.com/office/drawing/2014/main" id="{8493E572-5FBC-414E-B5BC-28699F8450C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28538" y="6803326"/>
            <a:ext cx="4426080" cy="2127688"/>
          </a:xfrm>
          <a:prstGeom prst="rect">
            <a:avLst/>
          </a:prstGeom>
        </p:spPr>
      </p:pic>
      <p:sp>
        <p:nvSpPr>
          <p:cNvPr id="53" name="CuadroTexto 52">
            <a:extLst>
              <a:ext uri="{FF2B5EF4-FFF2-40B4-BE49-F238E27FC236}">
                <a16:creationId xmlns:a16="http://schemas.microsoft.com/office/drawing/2014/main" id="{5BF85908-8DF8-4728-9386-EB68B5F5A831}"/>
              </a:ext>
            </a:extLst>
          </p:cNvPr>
          <p:cNvSpPr txBox="1"/>
          <p:nvPr/>
        </p:nvSpPr>
        <p:spPr>
          <a:xfrm>
            <a:off x="2114642" y="7380496"/>
            <a:ext cx="4299717" cy="1169551"/>
          </a:xfrm>
          <a:prstGeom prst="rect">
            <a:avLst/>
          </a:prstGeom>
          <a:noFill/>
        </p:spPr>
        <p:txBody>
          <a:bodyPr wrap="square" rtlCol="0">
            <a:spAutoFit/>
          </a:bodyPr>
          <a:lstStyle/>
          <a:p>
            <a:r>
              <a:rPr lang="es-ES" sz="1400" dirty="0">
                <a:latin typeface="Century Gothic" panose="020B0502020202020204" pitchFamily="34" charset="0"/>
              </a:rPr>
              <a:t>Se registro asistencia a las 8:00 a.m. a donde asistieron los alumnos 23 alumnos observando el programa aprende en casa y 24 mandaron las evidencias. De los 31 alumnos 7 no se reportaron.</a:t>
            </a:r>
          </a:p>
        </p:txBody>
      </p:sp>
      <p:pic>
        <p:nvPicPr>
          <p:cNvPr id="1040" name="Picture 16" descr="Melonheadz">
            <a:extLst>
              <a:ext uri="{FF2B5EF4-FFF2-40B4-BE49-F238E27FC236}">
                <a16:creationId xmlns:a16="http://schemas.microsoft.com/office/drawing/2014/main" id="{469DFCE8-E35F-4B40-9661-A3CA7D822AB5}"/>
              </a:ext>
            </a:extLst>
          </p:cNvPr>
          <p:cNvPicPr>
            <a:picLocks noChangeAspect="1" noChangeArrowheads="1"/>
          </p:cNvPicPr>
          <p:nvPr/>
        </p:nvPicPr>
        <p:blipFill>
          <a:blip r:embed="rId8">
            <a:extLst>
              <a:ext uri="{BEBA8EAE-BF5A-486C-A8C5-ECC9F3942E4B}">
                <a14:imgProps xmlns:a14="http://schemas.microsoft.com/office/drawing/2010/main">
                  <a14:imgLayer r:embed="rId9">
                    <a14:imgEffect>
                      <a14:backgroundRemoval t="0" b="95342" l="5508" r="92797">
                        <a14:foregroundMark x1="52119" y1="14795" x2="38559" y2="6575"/>
                        <a14:foregroundMark x1="39407" y1="2466" x2="47458" y2="0"/>
                        <a14:foregroundMark x1="27542" y1="95890" x2="43220" y2="85479"/>
                        <a14:foregroundMark x1="5932" y1="92329" x2="16949" y2="84932"/>
                        <a14:foregroundMark x1="22881" y1="86575" x2="9746" y2="83014"/>
                        <a14:foregroundMark x1="21186" y1="84932" x2="28390" y2="87123"/>
                        <a14:foregroundMark x1="37712" y1="55616" x2="39407" y2="36164"/>
                        <a14:foregroundMark x1="45763" y1="50411" x2="45763" y2="10685"/>
                        <a14:foregroundMark x1="42797" y1="22192" x2="41102" y2="36712"/>
                        <a14:foregroundMark x1="92797" y1="32329" x2="88983" y2="27397"/>
                      </a14:backgroundRemoval>
                    </a14:imgEffect>
                  </a14:imgLayer>
                </a14:imgProps>
              </a:ext>
              <a:ext uri="{28A0092B-C50C-407E-A947-70E740481C1C}">
                <a14:useLocalDpi xmlns:a14="http://schemas.microsoft.com/office/drawing/2010/main" val="0"/>
              </a:ext>
            </a:extLst>
          </a:blip>
          <a:srcRect/>
          <a:stretch>
            <a:fillRect/>
          </a:stretch>
        </p:blipFill>
        <p:spPr bwMode="auto">
          <a:xfrm>
            <a:off x="0" y="5578999"/>
            <a:ext cx="2225400" cy="3441827"/>
          </a:xfrm>
          <a:prstGeom prst="rect">
            <a:avLst/>
          </a:prstGeom>
          <a:noFill/>
          <a:extLst>
            <a:ext uri="{909E8E84-426E-40DD-AFC4-6F175D3DCCD1}">
              <a14:hiddenFill xmlns:a14="http://schemas.microsoft.com/office/drawing/2010/main">
                <a:solidFill>
                  <a:srgbClr val="FFFFFF"/>
                </a:solidFill>
              </a14:hiddenFill>
            </a:ext>
          </a:extLst>
        </p:spPr>
      </p:pic>
      <p:pic>
        <p:nvPicPr>
          <p:cNvPr id="56" name="Imagen 55" descr="Imagen que contiene Logotipo&#10;&#10;Descripción generada automáticamente">
            <a:extLst>
              <a:ext uri="{FF2B5EF4-FFF2-40B4-BE49-F238E27FC236}">
                <a16:creationId xmlns:a16="http://schemas.microsoft.com/office/drawing/2014/main" id="{52FFFC79-0F77-4035-BE83-88B6AE54BD0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799989" y="-836673"/>
            <a:ext cx="3414056" cy="2139881"/>
          </a:xfrm>
          <a:prstGeom prst="rect">
            <a:avLst/>
          </a:prstGeom>
        </p:spPr>
      </p:pic>
      <p:pic>
        <p:nvPicPr>
          <p:cNvPr id="1026" name="Picture 2" descr="Facebook - Home | Facebook">
            <a:extLst>
              <a:ext uri="{FF2B5EF4-FFF2-40B4-BE49-F238E27FC236}">
                <a16:creationId xmlns:a16="http://schemas.microsoft.com/office/drawing/2014/main" id="{4F6F8B0B-643E-4573-924E-924C0EB53B63}"/>
              </a:ext>
            </a:extLst>
          </p:cNvPr>
          <p:cNvPicPr>
            <a:picLocks noChangeAspect="1" noChangeArrowheads="1"/>
          </p:cNvPicPr>
          <p:nvPr/>
        </p:nvPicPr>
        <p:blipFill>
          <a:blip r:embed="rId11">
            <a:extLst>
              <a:ext uri="{BEBA8EAE-BF5A-486C-A8C5-ECC9F3942E4B}">
                <a14:imgProps xmlns:a14="http://schemas.microsoft.com/office/drawing/2010/main">
                  <a14:imgLayer r:embed="rId12">
                    <a14:imgEffect>
                      <a14:backgroundRemoval t="2667" b="96889" l="4000" r="98667">
                        <a14:foregroundMark x1="17778" y1="65778" x2="48000" y2="51556"/>
                        <a14:foregroundMark x1="81778" y1="74667" x2="65778" y2="35556"/>
                        <a14:foregroundMark x1="29333" y1="87111" x2="50222" y2="96000"/>
                        <a14:foregroundMark x1="50222" y1="96000" x2="72444" y2="90222"/>
                        <a14:foregroundMark x1="72444" y1="90222" x2="92889" y2="71111"/>
                        <a14:foregroundMark x1="92889" y1="71111" x2="94222" y2="45333"/>
                        <a14:foregroundMark x1="94222" y1="45333" x2="79556" y2="20000"/>
                        <a14:foregroundMark x1="79556" y1="20000" x2="53333" y2="10667"/>
                        <a14:foregroundMark x1="53333" y1="10667" x2="29333" y2="12000"/>
                        <a14:foregroundMark x1="29333" y1="12000" x2="16444" y2="31556"/>
                        <a14:foregroundMark x1="16444" y1="31556" x2="16889" y2="56000"/>
                        <a14:foregroundMark x1="16889" y1="56000" x2="24000" y2="79111"/>
                        <a14:foregroundMark x1="24000" y1="79111" x2="31111" y2="88000"/>
                        <a14:foregroundMark x1="64889" y1="96889" x2="32889" y2="96889"/>
                        <a14:foregroundMark x1="52444" y1="96889" x2="50667" y2="64000"/>
                        <a14:foregroundMark x1="4444" y1="57778" x2="7111" y2="42667"/>
                        <a14:foregroundMark x1="34667" y1="8000" x2="56889" y2="6222"/>
                        <a14:foregroundMark x1="98667" y1="51556" x2="97778" y2="46222"/>
                        <a14:foregroundMark x1="53333" y1="87111" x2="59556" y2="32889"/>
                        <a14:foregroundMark x1="46222" y1="68444" x2="58667" y2="13333"/>
                        <a14:foregroundMark x1="44444" y1="41778" x2="60444" y2="24889"/>
                        <a14:foregroundMark x1="60444" y1="24889" x2="60444" y2="24889"/>
                        <a14:foregroundMark x1="47111" y1="33778" x2="68444" y2="25778"/>
                        <a14:foregroundMark x1="65778" y1="65778" x2="64889" y2="47111"/>
                        <a14:foregroundMark x1="52444" y1="8889" x2="49778" y2="2667"/>
                      </a14:backgroundRemoval>
                    </a14:imgEffect>
                  </a14:imgLayer>
                </a14:imgProps>
              </a:ext>
              <a:ext uri="{28A0092B-C50C-407E-A947-70E740481C1C}">
                <a14:useLocalDpi xmlns:a14="http://schemas.microsoft.com/office/drawing/2010/main" val="0"/>
              </a:ext>
            </a:extLst>
          </a:blip>
          <a:srcRect/>
          <a:stretch>
            <a:fillRect/>
          </a:stretch>
        </p:blipFill>
        <p:spPr bwMode="auto">
          <a:xfrm>
            <a:off x="3784238" y="4911062"/>
            <a:ext cx="363091" cy="36309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Google Meet: videollamadas seguras - Aplicaciones en Google Play">
            <a:extLst>
              <a:ext uri="{FF2B5EF4-FFF2-40B4-BE49-F238E27FC236}">
                <a16:creationId xmlns:a16="http://schemas.microsoft.com/office/drawing/2014/main" id="{617E79A2-238F-4D5A-B28C-C8FBEAE44AB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35494" y="4389665"/>
            <a:ext cx="536602" cy="536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D5D37CA-F098-4D0E-B9D6-AD549BD0571C}"/>
              </a:ext>
            </a:extLst>
          </p:cNvPr>
          <p:cNvSpPr txBox="1"/>
          <p:nvPr/>
        </p:nvSpPr>
        <p:spPr>
          <a:xfrm flipH="1">
            <a:off x="945775" y="1401727"/>
            <a:ext cx="5293660" cy="5909310"/>
          </a:xfrm>
          <a:prstGeom prst="rect">
            <a:avLst/>
          </a:prstGeom>
          <a:solidFill>
            <a:srgbClr val="CCFF99"/>
          </a:solidFill>
          <a:ln w="38100">
            <a:solidFill>
              <a:srgbClr val="002060"/>
            </a:solidFill>
          </a:ln>
        </p:spPr>
        <p:txBody>
          <a:bodyPr wrap="square" rtlCol="0">
            <a:spAutoFit/>
          </a:bodyPr>
          <a:lstStyle/>
          <a:p>
            <a:pPr algn="ctr"/>
            <a:r>
              <a:rPr lang="es-ES" b="1" dirty="0">
                <a:latin typeface="Century Gothic" panose="020B0502020202020204" pitchFamily="34" charset="0"/>
              </a:rPr>
              <a:t>Descripción de la clase y evidencias:</a:t>
            </a:r>
          </a:p>
          <a:p>
            <a:r>
              <a:rPr lang="es-ES" dirty="0">
                <a:latin typeface="Century Gothic" panose="020B0502020202020204" pitchFamily="34" charset="0"/>
              </a:rPr>
              <a:t>El día de hoy, viernes 19 de marzo del 2021 se inicio el evento de la primavera en el cual se comenzó con una activación física con la ayuda del profesor de educación física. Al terminar realizamos la receta que se eligió el día anterior llamada ¨La mariposa¨, mientras realizamos las actividades del día viernes se realizaron cuestionamientos a cada uno de los alumnos acerca de lo que hemos observado durante las clases de la semana en el tema de la primavera.</a:t>
            </a:r>
          </a:p>
          <a:p>
            <a:r>
              <a:rPr lang="es-ES" dirty="0">
                <a:latin typeface="Century Gothic" panose="020B0502020202020204" pitchFamily="34" charset="0"/>
              </a:rPr>
              <a:t>Para finalizar el evento y fortalecer el aprendizaje esperado del día realizamos un lapicero de conejo.</a:t>
            </a:r>
          </a:p>
          <a:p>
            <a:r>
              <a:rPr lang="es-ES" dirty="0">
                <a:latin typeface="Century Gothic" panose="020B0502020202020204" pitchFamily="34" charset="0"/>
              </a:rPr>
              <a:t>Todos los alumnos se mostraron emocionados y agraciados al tema de la primavera y todos mostraron amplio conocimiento.</a:t>
            </a:r>
          </a:p>
          <a:p>
            <a:r>
              <a:rPr lang="es-ES" dirty="0">
                <a:latin typeface="Century Gothic" panose="020B0502020202020204" pitchFamily="34" charset="0"/>
              </a:rPr>
              <a:t>Lo único que cambiaria es el tiempo ya que tardamos más de una hora y media para terminar todas las actividades.</a:t>
            </a:r>
          </a:p>
        </p:txBody>
      </p:sp>
    </p:spTree>
    <p:extLst>
      <p:ext uri="{BB962C8B-B14F-4D97-AF65-F5344CB8AC3E}">
        <p14:creationId xmlns:p14="http://schemas.microsoft.com/office/powerpoint/2010/main" val="27415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descr="Imagen que contiene Texto&#10;&#10;Descripción generada automáticamente">
            <a:extLst>
              <a:ext uri="{FF2B5EF4-FFF2-40B4-BE49-F238E27FC236}">
                <a16:creationId xmlns:a16="http://schemas.microsoft.com/office/drawing/2014/main" id="{5B25F234-A406-4588-923A-4F083AE369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327" y="8197078"/>
            <a:ext cx="5011346" cy="1072989"/>
          </a:xfrm>
          <a:prstGeom prst="rect">
            <a:avLst/>
          </a:prstGeom>
        </p:spPr>
      </p:pic>
      <p:pic>
        <p:nvPicPr>
          <p:cNvPr id="4" name="Imagen 3" descr="Interfaz de usuario gráfica, Texto, Aplicación, Chat o mensaje de texto&#10;&#10;Descripción generada automáticamente">
            <a:extLst>
              <a:ext uri="{FF2B5EF4-FFF2-40B4-BE49-F238E27FC236}">
                <a16:creationId xmlns:a16="http://schemas.microsoft.com/office/drawing/2014/main" id="{1E9BACC0-3A4D-466D-967C-E73655CF8C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216" y="256845"/>
            <a:ext cx="1842320" cy="3991694"/>
          </a:xfrm>
          <a:prstGeom prst="rect">
            <a:avLst/>
          </a:prstGeom>
        </p:spPr>
      </p:pic>
      <p:pic>
        <p:nvPicPr>
          <p:cNvPr id="6" name="Imagen 5" descr="Interfaz de usuario gráfica, Aplicación, Sitio web&#10;&#10;Descripción generada automáticamente">
            <a:extLst>
              <a:ext uri="{FF2B5EF4-FFF2-40B4-BE49-F238E27FC236}">
                <a16:creationId xmlns:a16="http://schemas.microsoft.com/office/drawing/2014/main" id="{8F46469D-3633-4154-B548-25BEAE09E17A}"/>
              </a:ext>
            </a:extLst>
          </p:cNvPr>
          <p:cNvPicPr>
            <a:picLocks noChangeAspect="1"/>
          </p:cNvPicPr>
          <p:nvPr/>
        </p:nvPicPr>
        <p:blipFill rotWithShape="1">
          <a:blip r:embed="rId4">
            <a:extLst>
              <a:ext uri="{28A0092B-C50C-407E-A947-70E740481C1C}">
                <a14:useLocalDpi xmlns:a14="http://schemas.microsoft.com/office/drawing/2010/main" val="0"/>
              </a:ext>
            </a:extLst>
          </a:blip>
          <a:srcRect b="25904"/>
          <a:stretch/>
        </p:blipFill>
        <p:spPr>
          <a:xfrm>
            <a:off x="697686" y="4810077"/>
            <a:ext cx="2235280" cy="3588565"/>
          </a:xfrm>
          <a:prstGeom prst="rect">
            <a:avLst/>
          </a:prstGeom>
        </p:spPr>
      </p:pic>
      <p:pic>
        <p:nvPicPr>
          <p:cNvPr id="8" name="Imagen 7">
            <a:extLst>
              <a:ext uri="{FF2B5EF4-FFF2-40B4-BE49-F238E27FC236}">
                <a16:creationId xmlns:a16="http://schemas.microsoft.com/office/drawing/2014/main" id="{8B98DBA2-F329-4DF7-998F-746C7C615D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17994" y="4608513"/>
            <a:ext cx="1842320" cy="3991694"/>
          </a:xfrm>
          <a:prstGeom prst="rect">
            <a:avLst/>
          </a:prstGeom>
        </p:spPr>
      </p:pic>
      <p:pic>
        <p:nvPicPr>
          <p:cNvPr id="12" name="Imagen 11" descr="Interfaz de usuario gráfica, Texto, Aplicación, Chat o mensaje de texto&#10;&#10;Descripción generada automáticamente">
            <a:extLst>
              <a:ext uri="{FF2B5EF4-FFF2-40B4-BE49-F238E27FC236}">
                <a16:creationId xmlns:a16="http://schemas.microsoft.com/office/drawing/2014/main" id="{EC4C3E8E-724D-437B-8E59-6DBA11470F0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17994" y="300000"/>
            <a:ext cx="1842320" cy="3991694"/>
          </a:xfrm>
          <a:prstGeom prst="rect">
            <a:avLst/>
          </a:prstGeom>
        </p:spPr>
      </p:pic>
    </p:spTree>
    <p:extLst>
      <p:ext uri="{BB962C8B-B14F-4D97-AF65-F5344CB8AC3E}">
        <p14:creationId xmlns:p14="http://schemas.microsoft.com/office/powerpoint/2010/main" val="30185875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660</TotalTime>
  <Words>254</Words>
  <Application>Microsoft Office PowerPoint</Application>
  <PresentationFormat>Carta (216 x 279 mm)</PresentationFormat>
  <Paragraphs>21</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Century Gothic</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mesquitic.arizpe@gmail.com</dc:creator>
  <cp:lastModifiedBy>mesquitic.arizpe@gmail.com</cp:lastModifiedBy>
  <cp:revision>56</cp:revision>
  <dcterms:created xsi:type="dcterms:W3CDTF">2020-10-05T22:46:43Z</dcterms:created>
  <dcterms:modified xsi:type="dcterms:W3CDTF">2021-03-19T14:23:38Z</dcterms:modified>
</cp:coreProperties>
</file>