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2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DA104E-0EAC-4DBF-8702-F44B021AD3B6}"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271749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DA104E-0EAC-4DBF-8702-F44B021AD3B6}"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246518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DA104E-0EAC-4DBF-8702-F44B021AD3B6}"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82582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DA104E-0EAC-4DBF-8702-F44B021AD3B6}"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5939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DA104E-0EAC-4DBF-8702-F44B021AD3B6}"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228404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DA104E-0EAC-4DBF-8702-F44B021AD3B6}"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11613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DA104E-0EAC-4DBF-8702-F44B021AD3B6}" type="datetimeFigureOut">
              <a:rPr lang="es-MX" smtClean="0"/>
              <a:t>18/03/2021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161956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DA104E-0EAC-4DBF-8702-F44B021AD3B6}" type="datetimeFigureOut">
              <a:rPr lang="es-MX" smtClean="0"/>
              <a:t>18/03/2021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2054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104E-0EAC-4DBF-8702-F44B021AD3B6}" type="datetimeFigureOut">
              <a:rPr lang="es-MX" smtClean="0"/>
              <a:t>18/03/2021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226554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DA104E-0EAC-4DBF-8702-F44B021AD3B6}"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131787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DA104E-0EAC-4DBF-8702-F44B021AD3B6}"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F5EBD8-4152-4BCD-8756-4AC9B5375CDC}" type="slidenum">
              <a:rPr lang="es-MX" smtClean="0"/>
              <a:t>‹Nº›</a:t>
            </a:fld>
            <a:endParaRPr lang="es-MX"/>
          </a:p>
        </p:txBody>
      </p:sp>
    </p:spTree>
    <p:extLst>
      <p:ext uri="{BB962C8B-B14F-4D97-AF65-F5344CB8AC3E}">
        <p14:creationId xmlns:p14="http://schemas.microsoft.com/office/powerpoint/2010/main" val="35678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8DA104E-0EAC-4DBF-8702-F44B021AD3B6}" type="datetimeFigureOut">
              <a:rPr lang="es-MX" smtClean="0"/>
              <a:t>18/03/2021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3F5EBD8-4152-4BCD-8756-4AC9B5375CDC}" type="slidenum">
              <a:rPr lang="es-MX" smtClean="0"/>
              <a:t>‹Nº›</a:t>
            </a:fld>
            <a:endParaRPr lang="es-MX"/>
          </a:p>
        </p:txBody>
      </p:sp>
    </p:spTree>
    <p:extLst>
      <p:ext uri="{BB962C8B-B14F-4D97-AF65-F5344CB8AC3E}">
        <p14:creationId xmlns:p14="http://schemas.microsoft.com/office/powerpoint/2010/main" val="3519201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639AC399-B4E7-45BD-999F-593B95774425}"/>
              </a:ext>
            </a:extLst>
          </p:cNvPr>
          <p:cNvGrpSpPr/>
          <p:nvPr/>
        </p:nvGrpSpPr>
        <p:grpSpPr>
          <a:xfrm>
            <a:off x="0" y="0"/>
            <a:ext cx="6858000" cy="9144000"/>
            <a:chOff x="0" y="0"/>
            <a:chExt cx="6858000" cy="9144000"/>
          </a:xfrm>
        </p:grpSpPr>
        <p:pic>
          <p:nvPicPr>
            <p:cNvPr id="6" name="Imagen 5">
              <a:extLst>
                <a:ext uri="{FF2B5EF4-FFF2-40B4-BE49-F238E27FC236}">
                  <a16:creationId xmlns:a16="http://schemas.microsoft.com/office/drawing/2014/main" id="{8AD47A96-5F07-4495-874E-4D9107A6B4B7}"/>
                </a:ext>
              </a:extLst>
            </p:cNvPr>
            <p:cNvPicPr>
              <a:picLocks noChangeAspect="1"/>
            </p:cNvPicPr>
            <p:nvPr/>
          </p:nvPicPr>
          <p:blipFill>
            <a:blip r:embed="rId2"/>
            <a:stretch>
              <a:fillRect/>
            </a:stretch>
          </p:blipFill>
          <p:spPr>
            <a:xfrm>
              <a:off x="0" y="0"/>
              <a:ext cx="6858000" cy="9144000"/>
            </a:xfrm>
            <a:prstGeom prst="rect">
              <a:avLst/>
            </a:prstGeom>
          </p:spPr>
        </p:pic>
        <p:sp>
          <p:nvSpPr>
            <p:cNvPr id="7" name="Rectángulo 6">
              <a:extLst>
                <a:ext uri="{FF2B5EF4-FFF2-40B4-BE49-F238E27FC236}">
                  <a16:creationId xmlns:a16="http://schemas.microsoft.com/office/drawing/2014/main" id="{D7AA7828-7366-4DE3-AD05-05CED0B1FE81}"/>
                </a:ext>
              </a:extLst>
            </p:cNvPr>
            <p:cNvSpPr/>
            <p:nvPr/>
          </p:nvSpPr>
          <p:spPr>
            <a:xfrm>
              <a:off x="1416424" y="1721224"/>
              <a:ext cx="4087905" cy="147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6EC233-0F3D-4665-A989-0A568D905A1C}"/>
                </a:ext>
              </a:extLst>
            </p:cNvPr>
            <p:cNvSpPr txBox="1"/>
            <p:nvPr/>
          </p:nvSpPr>
          <p:spPr>
            <a:xfrm>
              <a:off x="712694" y="1240611"/>
              <a:ext cx="5432612" cy="2431435"/>
            </a:xfrm>
            <a:prstGeom prst="rect">
              <a:avLst/>
            </a:prstGeom>
            <a:noFill/>
          </p:spPr>
          <p:txBody>
            <a:bodyPr wrap="square" rtlCol="0">
              <a:spAutoFit/>
            </a:bodyPr>
            <a:lstStyle/>
            <a:p>
              <a:pPr algn="ctr"/>
              <a:r>
                <a:rPr lang="es-MX" sz="5400" dirty="0">
                  <a:solidFill>
                    <a:schemeClr val="accent1">
                      <a:lumMod val="75000"/>
                    </a:schemeClr>
                  </a:solidFill>
                  <a:latin typeface="Sketch 3D" panose="02000500000000000000" pitchFamily="2" charset="0"/>
                  <a:ea typeface="STCaiyun" panose="020B0503020204020204" pitchFamily="2" charset="-122"/>
                </a:rPr>
                <a:t>NOTAS CIENTÍFICAS</a:t>
              </a:r>
            </a:p>
            <a:p>
              <a:pPr algn="ctr"/>
              <a:r>
                <a:rPr lang="es-MX" sz="4400" dirty="0">
                  <a:solidFill>
                    <a:schemeClr val="tx1">
                      <a:lumMod val="95000"/>
                      <a:lumOff val="5000"/>
                    </a:schemeClr>
                  </a:solidFill>
                  <a:latin typeface="Sketch 3D" panose="02000500000000000000" pitchFamily="2" charset="0"/>
                  <a:ea typeface="STCaiyun" panose="020B0503020204020204" pitchFamily="2" charset="-122"/>
                </a:rPr>
                <a:t>8- 12 DE MARZO </a:t>
              </a:r>
            </a:p>
          </p:txBody>
        </p:sp>
      </p:grpSp>
    </p:spTree>
    <p:extLst>
      <p:ext uri="{BB962C8B-B14F-4D97-AF65-F5344CB8AC3E}">
        <p14:creationId xmlns:p14="http://schemas.microsoft.com/office/powerpoint/2010/main" val="220202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15435D14-9D4F-4EE6-AD7A-4A1E7918AA5A}"/>
              </a:ext>
            </a:extLst>
          </p:cNvPr>
          <p:cNvGrpSpPr/>
          <p:nvPr/>
        </p:nvGrpSpPr>
        <p:grpSpPr>
          <a:xfrm>
            <a:off x="-62752" y="1340"/>
            <a:ext cx="6920752" cy="9141320"/>
            <a:chOff x="-62752" y="1340"/>
            <a:chExt cx="6920752" cy="9141320"/>
          </a:xfrm>
        </p:grpSpPr>
        <p:pic>
          <p:nvPicPr>
            <p:cNvPr id="5" name="Imagen 4">
              <a:extLst>
                <a:ext uri="{FF2B5EF4-FFF2-40B4-BE49-F238E27FC236}">
                  <a16:creationId xmlns:a16="http://schemas.microsoft.com/office/drawing/2014/main" id="{64FFAE2B-D5FB-45D0-B2A8-09C69FF7684F}"/>
                </a:ext>
              </a:extLst>
            </p:cNvPr>
            <p:cNvPicPr>
              <a:picLocks noChangeAspect="1"/>
            </p:cNvPicPr>
            <p:nvPr/>
          </p:nvPicPr>
          <p:blipFill>
            <a:blip r:embed="rId2"/>
            <a:stretch>
              <a:fillRect/>
            </a:stretch>
          </p:blipFill>
          <p:spPr>
            <a:xfrm>
              <a:off x="0" y="1340"/>
              <a:ext cx="6858000" cy="9141320"/>
            </a:xfrm>
            <a:prstGeom prst="rect">
              <a:avLst/>
            </a:prstGeom>
          </p:spPr>
        </p:pic>
        <p:sp>
          <p:nvSpPr>
            <p:cNvPr id="6" name="Rectángulo 5">
              <a:extLst>
                <a:ext uri="{FF2B5EF4-FFF2-40B4-BE49-F238E27FC236}">
                  <a16:creationId xmlns:a16="http://schemas.microsoft.com/office/drawing/2014/main" id="{B0BABB86-3F4E-4EF7-928A-182B0D59EA1B}"/>
                </a:ext>
              </a:extLst>
            </p:cNvPr>
            <p:cNvSpPr/>
            <p:nvPr/>
          </p:nvSpPr>
          <p:spPr>
            <a:xfrm>
              <a:off x="502024" y="537882"/>
              <a:ext cx="5791200" cy="8086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D94DDAAF-EC83-4FE4-8BE6-8DCF47DB86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97" b="98082" l="2321" r="91139">
                          <a14:foregroundMark x1="12447" y1="8153" x2="33544" y2="16307"/>
                          <a14:foregroundMark x1="33544" y1="16307" x2="48945" y2="18585"/>
                          <a14:foregroundMark x1="48945" y1="18585" x2="60759" y2="17986"/>
                          <a14:foregroundMark x1="60759" y1="17986" x2="71730" y2="14988"/>
                          <a14:foregroundMark x1="71730" y1="14988" x2="74895" y2="12230"/>
                          <a14:foregroundMark x1="15401" y1="4197" x2="24473" y2="5635"/>
                          <a14:foregroundMark x1="2321" y1="11511" x2="6962" y2="13789"/>
                          <a14:foregroundMark x1="91561" y1="34412" x2="84810" y2="28897"/>
                          <a14:foregroundMark x1="84810" y1="28897" x2="83966" y2="28777"/>
                          <a14:foregroundMark x1="50000" y1="40528" x2="48101" y2="39808"/>
                          <a14:foregroundMark x1="73207" y1="90647" x2="27848" y2="93885"/>
                          <a14:foregroundMark x1="67722" y1="98082" x2="27004" y2="98082"/>
                        </a14:backgroundRemoval>
                      </a14:imgEffect>
                    </a14:imgLayer>
                  </a14:imgProps>
                </a:ext>
              </a:extLst>
            </a:blip>
            <a:stretch>
              <a:fillRect/>
            </a:stretch>
          </p:blipFill>
          <p:spPr>
            <a:xfrm>
              <a:off x="-62752" y="2679316"/>
              <a:ext cx="3787944" cy="6463344"/>
            </a:xfrm>
            <a:prstGeom prst="rect">
              <a:avLst/>
            </a:prstGeom>
          </p:spPr>
        </p:pic>
      </p:grpSp>
      <p:sp>
        <p:nvSpPr>
          <p:cNvPr id="8" name="Rectángulo 7">
            <a:extLst>
              <a:ext uri="{FF2B5EF4-FFF2-40B4-BE49-F238E27FC236}">
                <a16:creationId xmlns:a16="http://schemas.microsoft.com/office/drawing/2014/main" id="{FD9E99B9-8DC1-459C-9D37-44AC99812910}"/>
              </a:ext>
            </a:extLst>
          </p:cNvPr>
          <p:cNvSpPr/>
          <p:nvPr/>
        </p:nvSpPr>
        <p:spPr>
          <a:xfrm>
            <a:off x="731465" y="1010681"/>
            <a:ext cx="5791199" cy="6463308"/>
          </a:xfrm>
          <a:prstGeom prst="rect">
            <a:avLst/>
          </a:prstGeom>
        </p:spPr>
        <p:txBody>
          <a:bodyPr wrap="square">
            <a:spAutoFit/>
          </a:bodyPr>
          <a:lstStyle/>
          <a:p>
            <a:r>
              <a:rPr lang="es-ES" dirty="0">
                <a:latin typeface="Berlin Sans FB" panose="020E0602020502020306" pitchFamily="34" charset="0"/>
              </a:rPr>
              <a:t> Reino al que pertenecen los organismos pluricelulares que se nutren de sustancias elaboradas por otros seres vivos (pues no pueden elaborarlas por sí mismos), las cuales consiguen desplazándose hacia ellas o, en las especies sésiles, atrayéndolas hacia sí; generalmente están dotados de capacidad de movimiento, sistema nervioso y órganos sensoriales</a:t>
            </a:r>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                                                 ACTIVIDAD APLICADA</a:t>
            </a:r>
            <a:endParaRPr lang="es-MX" dirty="0">
              <a:solidFill>
                <a:schemeClr val="accent2">
                  <a:lumMod val="75000"/>
                </a:schemeClr>
              </a:solidFill>
              <a:latin typeface="Berlin Sans FB" panose="020E0602020502020306" pitchFamily="34" charset="0"/>
            </a:endParaRPr>
          </a:p>
          <a:p>
            <a:r>
              <a:rPr lang="es-MX" sz="1600" dirty="0">
                <a:solidFill>
                  <a:schemeClr val="accent4">
                    <a:lumMod val="75000"/>
                  </a:schemeClr>
                </a:solidFill>
                <a:latin typeface="Berlin Sans FB" panose="020E0602020502020306" pitchFamily="34" charset="0"/>
              </a:rPr>
              <a:t>                                                 </a:t>
            </a:r>
            <a:r>
              <a:rPr lang="es-ES" dirty="0">
                <a:latin typeface="Berlin Sans FB" panose="020E0602020502020306" pitchFamily="34" charset="0"/>
              </a:rPr>
              <a:t>Elige uno de los lugares (granja, </a:t>
            </a:r>
          </a:p>
          <a:p>
            <a:r>
              <a:rPr lang="es-ES" dirty="0">
                <a:latin typeface="Berlin Sans FB" panose="020E0602020502020306" pitchFamily="34" charset="0"/>
              </a:rPr>
              <a:t>                                         selva, bosque, desierto, mar, casa) </a:t>
            </a:r>
          </a:p>
          <a:p>
            <a:r>
              <a:rPr lang="es-ES" dirty="0">
                <a:latin typeface="Berlin Sans FB" panose="020E0602020502020306" pitchFamily="34" charset="0"/>
              </a:rPr>
              <a:t>                                     Realiza una consulta sobre lo que</a:t>
            </a:r>
          </a:p>
          <a:p>
            <a:r>
              <a:rPr lang="es-ES" dirty="0">
                <a:latin typeface="Berlin Sans FB" panose="020E0602020502020306" pitchFamily="34" charset="0"/>
              </a:rPr>
              <a:t>                                  hay en dicho lugar.</a:t>
            </a:r>
          </a:p>
          <a:p>
            <a:endParaRPr lang="es-ES" dirty="0">
              <a:latin typeface="Berlin Sans FB" panose="020E0602020502020306" pitchFamily="34" charset="0"/>
            </a:endParaRPr>
          </a:p>
          <a:p>
            <a:r>
              <a:rPr lang="es-ES" dirty="0">
                <a:latin typeface="Berlin Sans FB" panose="020E0602020502020306" pitchFamily="34" charset="0"/>
              </a:rPr>
              <a:t>                                                Realiza una maqueta con los </a:t>
            </a:r>
          </a:p>
          <a:p>
            <a:r>
              <a:rPr lang="es-ES" dirty="0">
                <a:latin typeface="Berlin Sans FB" panose="020E0602020502020306" pitchFamily="34" charset="0"/>
              </a:rPr>
              <a:t>                                                   animales que integran ese </a:t>
            </a:r>
          </a:p>
          <a:p>
            <a:r>
              <a:rPr lang="es-ES" dirty="0">
                <a:latin typeface="Berlin Sans FB" panose="020E0602020502020306" pitchFamily="34" charset="0"/>
              </a:rPr>
              <a:t>                                                   lugar (puede ser con el </a:t>
            </a:r>
          </a:p>
          <a:p>
            <a:r>
              <a:rPr lang="es-ES" dirty="0">
                <a:latin typeface="Berlin Sans FB" panose="020E0602020502020306" pitchFamily="34" charset="0"/>
              </a:rPr>
              <a:t>                                             material que tengan en casa)</a:t>
            </a:r>
          </a:p>
          <a:p>
            <a:endParaRPr lang="es-ES" dirty="0">
              <a:latin typeface="Berlin Sans FB" panose="020E0602020502020306" pitchFamily="34" charset="0"/>
            </a:endParaRPr>
          </a:p>
          <a:p>
            <a:r>
              <a:rPr lang="es-ES" dirty="0">
                <a:latin typeface="Berlin Sans FB" panose="020E0602020502020306" pitchFamily="34" charset="0"/>
              </a:rPr>
              <a:t>                                       Prepara una exposición para </a:t>
            </a:r>
          </a:p>
          <a:p>
            <a:r>
              <a:rPr lang="es-ES" dirty="0">
                <a:latin typeface="Berlin Sans FB" panose="020E0602020502020306" pitchFamily="34" charset="0"/>
              </a:rPr>
              <a:t>                                      hablar sobre este lugar, </a:t>
            </a:r>
          </a:p>
          <a:p>
            <a:r>
              <a:rPr lang="es-ES" dirty="0">
                <a:latin typeface="Berlin Sans FB" panose="020E0602020502020306" pitchFamily="34" charset="0"/>
              </a:rPr>
              <a:t>                                     presentando su maqueta y los </a:t>
            </a:r>
          </a:p>
          <a:p>
            <a:r>
              <a:rPr lang="es-ES" dirty="0">
                <a:latin typeface="Berlin Sans FB" panose="020E0602020502020306" pitchFamily="34" charset="0"/>
              </a:rPr>
              <a:t>                                     animales que habitan en el.</a:t>
            </a:r>
          </a:p>
          <a:p>
            <a:pPr>
              <a:spcAft>
                <a:spcPts val="800"/>
              </a:spcAft>
            </a:pPr>
            <a:endParaRPr lang="es-ES" dirty="0">
              <a:latin typeface="Berlin Sans FB" panose="020E0602020502020306"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6360E61B-93D7-4ED0-A6BC-B786B1F1B121}"/>
              </a:ext>
            </a:extLst>
          </p:cNvPr>
          <p:cNvSpPr txBox="1"/>
          <p:nvPr/>
        </p:nvSpPr>
        <p:spPr>
          <a:xfrm>
            <a:off x="607920" y="641349"/>
            <a:ext cx="5791200" cy="369332"/>
          </a:xfrm>
          <a:prstGeom prst="rect">
            <a:avLst/>
          </a:prstGeom>
          <a:noFill/>
        </p:spPr>
        <p:txBody>
          <a:bodyPr wrap="square" rtlCol="0">
            <a:spAutoFit/>
          </a:bodyPr>
          <a:lstStyle/>
          <a:p>
            <a:pPr algn="ctr"/>
            <a:r>
              <a:rPr lang="es-MX" dirty="0">
                <a:solidFill>
                  <a:schemeClr val="accent2">
                    <a:lumMod val="75000"/>
                  </a:schemeClr>
                </a:solidFill>
                <a:latin typeface="Berlin Sans FB" panose="020E0602020502020306" pitchFamily="34" charset="0"/>
              </a:rPr>
              <a:t>ANIMALES </a:t>
            </a:r>
          </a:p>
        </p:txBody>
      </p:sp>
    </p:spTree>
    <p:extLst>
      <p:ext uri="{BB962C8B-B14F-4D97-AF65-F5344CB8AC3E}">
        <p14:creationId xmlns:p14="http://schemas.microsoft.com/office/powerpoint/2010/main" val="41025859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149</Words>
  <Application>Microsoft Office PowerPoint</Application>
  <PresentationFormat>Carta (216 x 279 mm)</PresentationFormat>
  <Paragraphs>19</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Berlin Sans FB</vt:lpstr>
      <vt:lpstr>Calibri</vt:lpstr>
      <vt:lpstr>Calibri Light</vt:lpstr>
      <vt:lpstr>Sketch 3D</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Gonzalez Escobedo</dc:creator>
  <cp:lastModifiedBy>Daniela Gonzalez Escobedo</cp:lastModifiedBy>
  <cp:revision>1</cp:revision>
  <dcterms:created xsi:type="dcterms:W3CDTF">2021-03-19T04:16:40Z</dcterms:created>
  <dcterms:modified xsi:type="dcterms:W3CDTF">2021-03-19T04:20:07Z</dcterms:modified>
</cp:coreProperties>
</file>