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31EF2-9BFE-47F3-9B0A-840F28CBB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345158-004F-42E9-A462-77655553C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F0B78F-4D17-4466-AA7C-DD2C131B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194D24-346E-4D3B-A224-FD9F24EF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054038-7DF8-415E-B9DF-FF7327F46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49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FBC52-3334-4C52-BB90-49E52701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6D7FD3-AA80-4B56-B763-18DD963D2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5A237D-694F-403A-8CB4-D257B9B2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55B635-E929-46D6-A907-F54E267D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413073-7947-4E8D-8FF2-FB1C6826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35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13D8DA-6955-47CD-825B-808FD4C40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8A222F-6866-4C17-8CC8-6ACBBC18B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82A9F1-1EB2-44BA-A2CF-D013BACE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DC4466-D706-4A4C-B920-35E400009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10068-CDC3-4E9E-8D56-4890DDC3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92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81D0CB-0B87-49B8-8468-544FC53D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3BFA2F-0EC3-4C9C-AE1A-FCF02D197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E7E3B-7DBA-4386-AE47-458A381B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E92055-C520-4876-81F5-5816719DE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0465FB-4675-48A4-BDC6-CC1B712D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85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A1477-A85D-4515-A43D-BD46F764E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D076C9-2C48-4B44-B56D-8A6CC4D53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DFC428-073D-4A69-ACA0-D6607B23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2D8D21-FD46-45AD-85ED-D34450DF5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159C9D-F679-43CA-B05C-61DB3863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55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42BA6-5A11-46ED-A91E-226E3EC68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BF48AF-ADBA-4297-955B-706B33903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92032A-1679-4CBC-A6E0-2A6D48DA8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FC4C20-8B60-4B53-A728-BD4A691C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043439-3AC0-46EE-9BF6-3B68BBC4E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C9CC5A-76DC-48A0-8490-A5D4586C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76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113A6-EDEB-4975-A49C-1710CA66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A1A42A-1A42-4A03-B8A6-19B2F59CB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0654EB-3253-4CA9-9AF6-CF22D4124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4209CD-F78A-47A3-9F79-75AD1C43C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4DE5D0-09CB-4C5F-ABA6-8CF9FDA2F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E856CB-CFA8-43CA-9AB4-50855BD5B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F09889-1AC0-4B97-B830-0D7ACFFF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21F4E9-ECC2-4252-893F-7A18AF3C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61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37102-8D10-4933-8FAB-8A0F7864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906B45-FA04-4632-99F4-AAAC87B0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828E0E-E660-4354-8BA8-90DDA6E2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EE2C72-9A82-4537-AE8D-0AE493E1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18529A-C8D1-4CAC-A07B-C089E3C8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95240D-6F09-4552-B60D-7A83C5B5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66C4F7-A0D6-4B4C-8D8C-B38314D2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49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CFFB5-E743-4AFB-84B2-86AF274E4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D7704-DC8A-4C85-BC5B-E4BFBE87F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DA83D7-F1C2-4263-AADE-3223BAD17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DCB7EB-B823-4903-85D7-E539B6A3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5D42CC-FF08-4BFB-9F44-4251136A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B21768-7CDA-4C12-B36A-4E1F7982C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7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A7D1B-5CE8-46C5-9362-C276D922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B56D4F-0687-4AA0-99F1-3FF39BD08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D33236-255B-44DE-BBFC-5E7B9F7E2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C5D2DB-977D-4A09-B215-F53B3E599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FB5141-1B4E-460F-B2A8-5B4C54053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CC1FCF-401B-4524-835F-93F915E7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59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92FD9B-17CB-483A-96E5-D78D391A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BB7EC0-1B26-41C4-940A-D6898ACF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1C88E7-DC0B-407B-BBF8-676F953BC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E8931-C447-4CF2-B27E-777AE28B60B6}" type="datetimeFigureOut">
              <a:rPr lang="es-MX" smtClean="0"/>
              <a:t>09/10/2020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458BA7-5923-46FF-ACD5-AB0DE0C0E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293F75-2C4D-45FE-A3DA-05A610FE0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FB232-ACFC-4008-AA06-18FC023500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47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1EC323-342E-45FE-9A41-F30880163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2413472"/>
            <a:ext cx="6105194" cy="2031055"/>
          </a:xfrm>
        </p:spPr>
        <p:txBody>
          <a:bodyPr>
            <a:noAutofit/>
          </a:bodyPr>
          <a:lstStyle/>
          <a:p>
            <a:r>
              <a:rPr lang="es-ES" sz="8000" dirty="0">
                <a:solidFill>
                  <a:srgbClr val="FFFFFF"/>
                </a:solidFill>
                <a:latin typeface="Modern Love" panose="04090805081005020601" pitchFamily="82" charset="0"/>
              </a:rPr>
              <a:t>Notas científicas </a:t>
            </a:r>
            <a:endParaRPr lang="es-MX" sz="8000" dirty="0">
              <a:solidFill>
                <a:srgbClr val="FFFFFF"/>
              </a:solidFill>
              <a:latin typeface="Modern Love" panose="04090805081005020601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33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C50EDDA-8415-452F-B2DA-B718E50F3CB3}"/>
              </a:ext>
            </a:extLst>
          </p:cNvPr>
          <p:cNvSpPr txBox="1"/>
          <p:nvPr/>
        </p:nvSpPr>
        <p:spPr>
          <a:xfrm>
            <a:off x="1086678" y="1658683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Explicación científica:</a:t>
            </a:r>
          </a:p>
          <a:p>
            <a:endParaRPr lang="es-ES" dirty="0"/>
          </a:p>
          <a:p>
            <a:r>
              <a:rPr lang="es-ES" dirty="0"/>
              <a:t>El cuidado del agua es cada vez más importante y juntos, con acciones simples, podemos hacer una diferencia real en favor del planeta</a:t>
            </a: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00F56B-C4BA-4F36-9607-E51824AD23E7}"/>
              </a:ext>
            </a:extLst>
          </p:cNvPr>
          <p:cNvSpPr txBox="1"/>
          <p:nvPr/>
        </p:nvSpPr>
        <p:spPr>
          <a:xfrm>
            <a:off x="2902226" y="397565"/>
            <a:ext cx="5989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Modern Love" panose="04090805081005020601" pitchFamily="82" charset="0"/>
              </a:rPr>
              <a:t>CUIDADO DEL AGUA </a:t>
            </a:r>
            <a:endParaRPr lang="es-MX" sz="4400" dirty="0">
              <a:solidFill>
                <a:schemeClr val="accent1">
                  <a:lumMod val="60000"/>
                  <a:lumOff val="40000"/>
                </a:schemeClr>
              </a:solidFill>
              <a:latin typeface="Modern Love" panose="04090805081005020601" pitchFamily="8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0FC39A9-912F-4D22-A4AD-83FDB773C411}"/>
              </a:ext>
            </a:extLst>
          </p:cNvPr>
          <p:cNvSpPr txBox="1"/>
          <p:nvPr/>
        </p:nvSpPr>
        <p:spPr>
          <a:xfrm>
            <a:off x="5062330" y="3707201"/>
            <a:ext cx="62285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Explicación a los niños.</a:t>
            </a:r>
          </a:p>
          <a:p>
            <a:endParaRPr lang="es-ES" dirty="0"/>
          </a:p>
          <a:p>
            <a:r>
              <a:rPr lang="es-ES" dirty="0"/>
              <a:t>El agua es un recurso que tenemos en nuestro planeta y nosotros como seres humanos tenemos algunas acciones que dañan este recurso como por ejemplo: Durar mucho tiempo bañándonos, regar con mangueras etc.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849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1E39F5-A92B-44E5-8697-191B080B91E8}"/>
              </a:ext>
            </a:extLst>
          </p:cNvPr>
          <p:cNvSpPr txBox="1"/>
          <p:nvPr/>
        </p:nvSpPr>
        <p:spPr>
          <a:xfrm>
            <a:off x="543339" y="2215274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Explicación científica: </a:t>
            </a:r>
          </a:p>
          <a:p>
            <a:endParaRPr lang="es-ES" b="0" i="0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r>
              <a:rPr lang="es-E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La higiene es el conjunto de conocimientos y técnicas que aplican los individuos para el control de los factores que ejercen o pueden ejercer efectos nocivos sobre la salud.</a:t>
            </a: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88E421F-61F0-47FD-88FF-520C492DE139}"/>
              </a:ext>
            </a:extLst>
          </p:cNvPr>
          <p:cNvSpPr txBox="1"/>
          <p:nvPr/>
        </p:nvSpPr>
        <p:spPr>
          <a:xfrm>
            <a:off x="5923721" y="4505740"/>
            <a:ext cx="5857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Explicación para los niños:</a:t>
            </a:r>
          </a:p>
          <a:p>
            <a:endParaRPr lang="es-ES" dirty="0"/>
          </a:p>
          <a:p>
            <a:r>
              <a:rPr lang="es-MX" dirty="0"/>
              <a:t>La higiene son algunos cuidados que tenemos que tener las personas, por ejemplo; lavarnos las manos con agua y jabón, bañarnos, comer saludable, hacer ejercicio.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2282D5-A5FB-48F2-B1B2-9AAC8FB7F92B}"/>
              </a:ext>
            </a:extLst>
          </p:cNvPr>
          <p:cNvSpPr txBox="1"/>
          <p:nvPr/>
        </p:nvSpPr>
        <p:spPr>
          <a:xfrm>
            <a:off x="4240695" y="201807"/>
            <a:ext cx="6321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Higiene </a:t>
            </a:r>
            <a:endParaRPr lang="es-MX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49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144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Modern Love</vt:lpstr>
      <vt:lpstr>Tema de Office</vt:lpstr>
      <vt:lpstr>Notas científicas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científicas </dc:title>
  <dc:creator>DANIELA ELIZABETH LUNA RANGEL</dc:creator>
  <cp:lastModifiedBy>DANIELA ELIZABETH LUNA RANGEL</cp:lastModifiedBy>
  <cp:revision>3</cp:revision>
  <dcterms:created xsi:type="dcterms:W3CDTF">2020-10-10T03:13:04Z</dcterms:created>
  <dcterms:modified xsi:type="dcterms:W3CDTF">2020-10-10T03:37:26Z</dcterms:modified>
</cp:coreProperties>
</file>