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9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01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94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72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58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4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01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18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84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63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011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0729-733F-46F2-B4E3-987B4BC487E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F13D-B496-4CB7-857B-951E3F21D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1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acteristicas.co/hormigas/#ixzz6pWk9V9a6" TargetMode="External"/><Relationship Id="rId2" Type="http://schemas.openxmlformats.org/officeDocument/2006/relationships/hyperlink" Target="https://definicion.de/maripos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finicion.de/abej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915316"/>
            <a:ext cx="6552728" cy="38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7" y="4559796"/>
            <a:ext cx="223837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17016" y="2351782"/>
            <a:ext cx="8125391" cy="1077218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prstClr val="black"/>
                </a:solidFill>
                <a:latin typeface="Century Gothic" pitchFamily="34" charset="0"/>
              </a:rPr>
              <a:t>M</a:t>
            </a:r>
            <a:r>
              <a:rPr lang="es-MX" sz="1600" b="1" dirty="0" smtClean="0">
                <a:solidFill>
                  <a:prstClr val="black"/>
                </a:solidFill>
                <a:latin typeface="Century Gothic" pitchFamily="34" charset="0"/>
              </a:rPr>
              <a:t>ariposa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es un insecto que cuenta con cuatro alas, por lo general de tonalidades brillantes. Este animal forma parte de los lepidópteros: aquellas especies que, además de dos pares de alas con escamas, disponen de boca chupadora con trompa y desarrollan una metamorfosis completa.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50053" y="501443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5944" y="498526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8549542" y="4002673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31443" y="1751936"/>
            <a:ext cx="771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Investigación de conceptos:</a:t>
            </a:r>
            <a:endParaRPr lang="es-MX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79512" y="3633341"/>
            <a:ext cx="8125391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prstClr val="black"/>
                </a:solidFill>
                <a:latin typeface="Century Gothic" pitchFamily="34" charset="0"/>
              </a:rPr>
              <a:t> Hormigas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son un tipo de insecto perteneciente a la familia de los formícidos. Están emparentados zoológicamente con las abejas y las termitas, los llamados insectos </a:t>
            </a:r>
            <a:r>
              <a:rPr lang="es-MX" sz="1600" dirty="0" err="1">
                <a:solidFill>
                  <a:prstClr val="black"/>
                </a:solidFill>
                <a:latin typeface="Century Gothic" pitchFamily="34" charset="0"/>
              </a:rPr>
              <a:t>eusociales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. 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Son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célebres por su vida cooperativa y laboriosidad.</a:t>
            </a:r>
          </a:p>
          <a:p>
            <a:pPr algn="ctr"/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96458" y="4976366"/>
            <a:ext cx="6709169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202124"/>
                </a:solidFill>
                <a:latin typeface="Century Gothic" pitchFamily="34" charset="0"/>
              </a:rPr>
              <a:t>A</a:t>
            </a:r>
            <a:r>
              <a:rPr lang="es-MX" sz="1600" b="1" i="0" dirty="0" smtClean="0">
                <a:solidFill>
                  <a:srgbClr val="202124"/>
                </a:solidFill>
                <a:effectLst/>
                <a:latin typeface="Century Gothic" pitchFamily="34" charset="0"/>
              </a:rPr>
              <a:t>bejas</a:t>
            </a:r>
            <a:r>
              <a:rPr lang="es-MX" sz="1600" b="0" i="0" dirty="0" smtClean="0">
                <a:solidFill>
                  <a:srgbClr val="202124"/>
                </a:solidFill>
                <a:effectLst/>
                <a:latin typeface="Century Gothic" pitchFamily="34" charset="0"/>
              </a:rPr>
              <a:t> son unos insectos extremadamente sociables que viven en colonias que se establecen en forma de enjambres y en los que se organizan en una estricta jerarquía de tres rangos sociales: </a:t>
            </a:r>
            <a:r>
              <a:rPr lang="es-MX" sz="1600" i="0" dirty="0" smtClean="0">
                <a:solidFill>
                  <a:srgbClr val="202124"/>
                </a:solidFill>
                <a:effectLst/>
                <a:latin typeface="Century Gothic" pitchFamily="34" charset="0"/>
              </a:rPr>
              <a:t>la abeja reina, los zánganos y las abejas obreras.</a:t>
            </a:r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0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915316"/>
            <a:ext cx="6552728" cy="38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7" y="4559796"/>
            <a:ext cx="223837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17016" y="2498578"/>
            <a:ext cx="8125391" cy="1323439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Mariposas son insectos que nacen de un huevito. Cuando salen del huevo  tienen forma de gusanito y se llaman larvas. Para seguir creciendo se alimentan del huevo en el que salieron. Después para protegerse de otros insectos y seguir, creciendo se encierra en una </a:t>
            </a:r>
            <a:r>
              <a:rPr lang="es-MX" sz="1600" dirty="0" err="1" smtClean="0">
                <a:solidFill>
                  <a:prstClr val="black"/>
                </a:solidFill>
                <a:latin typeface="Century Gothic" pitchFamily="34" charset="0"/>
              </a:rPr>
              <a:t>capita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o capullito y espera hasta que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l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e salen alas. Cuando sale se llama mariposa y se alimenta de hojas y </a:t>
            </a:r>
            <a:r>
              <a:rPr lang="es-MX" sz="1600" dirty="0" err="1" smtClean="0">
                <a:solidFill>
                  <a:prstClr val="black"/>
                </a:solidFill>
                <a:latin typeface="Century Gothic" pitchFamily="34" charset="0"/>
              </a:rPr>
              <a:t>nectar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.</a:t>
            </a:r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0053" y="501443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5944" y="498526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8549542" y="4002673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31443" y="1751936"/>
            <a:ext cx="771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como </a:t>
            </a: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</a:rPr>
              <a:t>se explicaron en clase:</a:t>
            </a:r>
            <a:endParaRPr lang="es-MX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17016" y="4171950"/>
            <a:ext cx="627120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Century Gothic" pitchFamily="34" charset="0"/>
              </a:rPr>
              <a:t>Las abejas son insectos a los que les gusta alimentarse de flores, en especial las margaritas porque aparecen todo el año. Ellas viven aproximadamente 6 años, no </a:t>
            </a:r>
            <a:r>
              <a:rPr lang="es-MX" sz="1600" dirty="0" err="1" smtClean="0">
                <a:latin typeface="Century Gothic" pitchFamily="34" charset="0"/>
              </a:rPr>
              <a:t>hinbernan</a:t>
            </a:r>
            <a:r>
              <a:rPr lang="es-MX" sz="1600" dirty="0" smtClean="0">
                <a:latin typeface="Century Gothic" pitchFamily="34" charset="0"/>
              </a:rPr>
              <a:t>.</a:t>
            </a:r>
            <a:endParaRPr lang="es-MX" sz="1600" dirty="0">
              <a:latin typeface="Century Gothic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17016" y="5301208"/>
            <a:ext cx="6138171" cy="10772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Century Gothic" pitchFamily="34" charset="0"/>
              </a:rPr>
              <a:t>Las hormigas son insectos </a:t>
            </a:r>
            <a:r>
              <a:rPr lang="es-MX" sz="1600" smtClean="0">
                <a:latin typeface="Century Gothic" pitchFamily="34" charset="0"/>
              </a:rPr>
              <a:t>trabajadoras. Las </a:t>
            </a:r>
            <a:r>
              <a:rPr lang="es-MX" sz="1600" dirty="0" smtClean="0">
                <a:latin typeface="Century Gothic" pitchFamily="34" charset="0"/>
              </a:rPr>
              <a:t>hormigas son como nosotros, y les gusta comer muchos de nuestros alimentos: papas fritas, pan, jalea y azúcar. También pueden comer otros insectos. Y viven en hormigueros</a:t>
            </a:r>
            <a:endParaRPr lang="es-MX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0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332656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hlinkClick r:id="rId2"/>
              </a:rPr>
              <a:t>https://definicion.de/mariposa/</a:t>
            </a:r>
            <a:endParaRPr lang="es-MX" dirty="0" smtClean="0"/>
          </a:p>
          <a:p>
            <a:pPr algn="ctr"/>
            <a:r>
              <a:rPr lang="es-MX" dirty="0" smtClean="0">
                <a:hlinkClick r:id="rId3"/>
              </a:rPr>
              <a:t>https://www.caracteristicas.co/hormigas/#ixzz6pWk9V9a6</a:t>
            </a:r>
            <a:endParaRPr lang="es-MX" dirty="0" smtClean="0"/>
          </a:p>
          <a:p>
            <a:pPr algn="ctr"/>
            <a:r>
              <a:rPr lang="es-MX" dirty="0" smtClean="0">
                <a:hlinkClick r:id="rId4"/>
              </a:rPr>
              <a:t>https://definicion.de/abeja/</a:t>
            </a:r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1936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304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8</cp:revision>
  <dcterms:created xsi:type="dcterms:W3CDTF">2021-03-19T03:53:43Z</dcterms:created>
  <dcterms:modified xsi:type="dcterms:W3CDTF">2021-03-19T06:05:12Z</dcterms:modified>
</cp:coreProperties>
</file>