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6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16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44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696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523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51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50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97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56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41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29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23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36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72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43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73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9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31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7A29597-449D-47F0-A9DC-713B40FDA31C}" type="datetimeFigureOut">
              <a:rPr lang="es-MX" smtClean="0"/>
              <a:t>06/03/2021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A811E-EAAE-4BBA-9B07-5AE7F41FA6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1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D5F6DA-9DAB-4AAF-980F-757344591B14}"/>
              </a:ext>
            </a:extLst>
          </p:cNvPr>
          <p:cNvSpPr txBox="1"/>
          <p:nvPr/>
        </p:nvSpPr>
        <p:spPr>
          <a:xfrm>
            <a:off x="940904" y="3156323"/>
            <a:ext cx="10310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u="sng" dirty="0">
                <a:latin typeface="Modern Love" panose="04090805081005020601" pitchFamily="82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340658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376B346-4ACE-4AC5-836F-852BE8E3A803}"/>
              </a:ext>
            </a:extLst>
          </p:cNvPr>
          <p:cNvSpPr txBox="1"/>
          <p:nvPr/>
        </p:nvSpPr>
        <p:spPr>
          <a:xfrm>
            <a:off x="6049880" y="2350887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TORRES SAUCEDO FRANCISCO ELADIO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A700A11-8A86-4E6C-A0F1-B2C4B3BFFBEE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79E34C2-6B16-4A44-8842-C3EADFB4A4CD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D20E49A-59FA-42BD-9021-2B02FF81B2F8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Crea historias, expresa sus propias ideas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785EBF5-1ABC-4313-93DD-35E646460732}"/>
              </a:ext>
            </a:extLst>
          </p:cNvPr>
          <p:cNvSpPr/>
          <p:nvPr/>
        </p:nvSpPr>
        <p:spPr>
          <a:xfrm>
            <a:off x="3306938" y="5572540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 resuelve problemas de conteo, uno a uno </a:t>
            </a:r>
          </a:p>
        </p:txBody>
      </p:sp>
    </p:spTree>
    <p:extLst>
      <p:ext uri="{BB962C8B-B14F-4D97-AF65-F5344CB8AC3E}">
        <p14:creationId xmlns:p14="http://schemas.microsoft.com/office/powerpoint/2010/main" val="109041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  <a:p>
            <a:pPr algn="ctr"/>
            <a:endParaRPr lang="es-MX" sz="2000" dirty="0">
              <a:latin typeface="Century" panose="02040604050505020304" pitchFamily="18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8075961-9240-4877-B83E-65DE8BF12920}"/>
              </a:ext>
            </a:extLst>
          </p:cNvPr>
          <p:cNvSpPr txBox="1"/>
          <p:nvPr/>
        </p:nvSpPr>
        <p:spPr>
          <a:xfrm>
            <a:off x="5824593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VILLANUEVA REYNA ISAAC EMANUEL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A6862F3-F7F4-4AD6-941A-9F04D83766E7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0E2346-C671-4496-8343-617DC1997F62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51EAA29-A9EE-4CEC-BA15-36F0E857DC3B}"/>
              </a:ext>
            </a:extLst>
          </p:cNvPr>
          <p:cNvSpPr/>
          <p:nvPr/>
        </p:nvSpPr>
        <p:spPr>
          <a:xfrm>
            <a:off x="3436395" y="5551844"/>
            <a:ext cx="2388198" cy="796065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Resuelve problemas a través </a:t>
            </a:r>
            <a:r>
              <a:rPr lang="es-MX"/>
              <a:t>de colecciones</a:t>
            </a:r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D38F5B-93CD-4BFD-862C-B2E6938DACC6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crea historias con palabras coherentes </a:t>
            </a:r>
          </a:p>
        </p:txBody>
      </p:sp>
    </p:spTree>
    <p:extLst>
      <p:ext uri="{BB962C8B-B14F-4D97-AF65-F5344CB8AC3E}">
        <p14:creationId xmlns:p14="http://schemas.microsoft.com/office/powerpoint/2010/main" val="422710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DDDD492-5FEC-4117-B3E6-3485FCB3921E}"/>
              </a:ext>
            </a:extLst>
          </p:cNvPr>
          <p:cNvSpPr txBox="1"/>
          <p:nvPr/>
        </p:nvSpPr>
        <p:spPr>
          <a:xfrm>
            <a:off x="768623" y="502226"/>
            <a:ext cx="10058401" cy="1414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3°B                                            MAESTRA PRACTICANTE: DANIELA ELIZABETH LUNA RANGEL                          PROFRA. ERIKA RAMIREZ RUIZ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3E0B027-3B93-44A1-895A-77B8DB46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2457"/>
              </p:ext>
            </p:extLst>
          </p:nvPr>
        </p:nvGraphicFramePr>
        <p:xfrm>
          <a:off x="2774191" y="2025000"/>
          <a:ext cx="6047266" cy="4714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791">
                  <a:extLst>
                    <a:ext uri="{9D8B030D-6E8A-4147-A177-3AD203B41FA5}">
                      <a16:colId xmlns:a16="http://schemas.microsoft.com/office/drawing/2014/main" val="610850926"/>
                    </a:ext>
                  </a:extLst>
                </a:gridCol>
                <a:gridCol w="4074782">
                  <a:extLst>
                    <a:ext uri="{9D8B030D-6E8A-4147-A177-3AD203B41FA5}">
                      <a16:colId xmlns:a16="http://schemas.microsoft.com/office/drawing/2014/main" val="2181753159"/>
                    </a:ext>
                  </a:extLst>
                </a:gridCol>
                <a:gridCol w="1605693">
                  <a:extLst>
                    <a:ext uri="{9D8B030D-6E8A-4147-A177-3AD203B41FA5}">
                      <a16:colId xmlns:a16="http://schemas.microsoft.com/office/drawing/2014/main" val="141992807"/>
                    </a:ext>
                  </a:extLst>
                </a:gridCol>
              </a:tblGrid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#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NOMBRE DEL ALUMNO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Martes 19 enero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603222131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ANGELES GUILLERMO JOSE MARIA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8319649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ASTORGA PEÑA ZOE GUADALUPE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927130552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CARRANZA HERNANDEZ FERNANDA ABIGAIL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74297770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CEPEDA ESTRADA MIA GERALDINE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7712468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ESTRADA TORRES LUIS MATEO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61379712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GALINDO SANDOVAL JOSTIN EMANUEL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334876647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DE HARO IAN JAVIER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040472666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GOMEZ IAN ORLANDO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210940405"/>
                  </a:ext>
                </a:extLst>
              </a:tr>
              <a:tr h="133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GAMEZ PADILLA JESUS ALEXANDER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68277724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GAONA MOLTALVO EMILIANO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4264612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GARCIA BETANCOURT CAMILA GUADALUPE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26251021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GARCIA GONZALEZ ANGELICA MONSERRAT*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2259087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GIL AVILA IVANA JAZMIN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899253424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GUTIERREZ ORTIZ AXEL GAEL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967382323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HERNANDEZ MALDONADO DYLAN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48548888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HERNANDEZ MORENO GRETTEL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869921268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NEIRA MORALES ELI DANIEL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197980355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NUÑEZ TORRES ALEJANDRO YAVE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3551142691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>
                          <a:effectLst/>
                        </a:rPr>
                        <a:t>RAMIREZ ALVARADO ESTHER NAHOMI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198454637"/>
                  </a:ext>
                </a:extLst>
              </a:tr>
              <a:tr h="27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effectLst/>
                        </a:rPr>
                        <a:t>REYNA CORONA CHRISTIAN URIEL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540" marR="53540" marT="0" marB="0"/>
                </a:tc>
                <a:extLst>
                  <a:ext uri="{0D108BD9-81ED-4DB2-BD59-A6C34878D82A}">
                    <a16:rowId xmlns:a16="http://schemas.microsoft.com/office/drawing/2014/main" val="239562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31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659F95-4114-427F-AE83-F2E31779F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87115"/>
              </p:ext>
            </p:extLst>
          </p:nvPr>
        </p:nvGraphicFramePr>
        <p:xfrm>
          <a:off x="1237030" y="1259598"/>
          <a:ext cx="8400264" cy="444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17">
                  <a:extLst>
                    <a:ext uri="{9D8B030D-6E8A-4147-A177-3AD203B41FA5}">
                      <a16:colId xmlns:a16="http://schemas.microsoft.com/office/drawing/2014/main" val="694598458"/>
                    </a:ext>
                  </a:extLst>
                </a:gridCol>
                <a:gridCol w="5509991">
                  <a:extLst>
                    <a:ext uri="{9D8B030D-6E8A-4147-A177-3AD203B41FA5}">
                      <a16:colId xmlns:a16="http://schemas.microsoft.com/office/drawing/2014/main" val="1439053815"/>
                    </a:ext>
                  </a:extLst>
                </a:gridCol>
                <a:gridCol w="1183254">
                  <a:extLst>
                    <a:ext uri="{9D8B030D-6E8A-4147-A177-3AD203B41FA5}">
                      <a16:colId xmlns:a16="http://schemas.microsoft.com/office/drawing/2014/main" val="4042130909"/>
                    </a:ext>
                  </a:extLst>
                </a:gridCol>
                <a:gridCol w="1211502">
                  <a:extLst>
                    <a:ext uri="{9D8B030D-6E8A-4147-A177-3AD203B41FA5}">
                      <a16:colId xmlns:a16="http://schemas.microsoft.com/office/drawing/2014/main" val="227253406"/>
                    </a:ext>
                  </a:extLst>
                </a:gridCol>
              </a:tblGrid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RODRIGUEZ GARZA JOSE GERARDO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742727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HERNANDEZ HANNY SAMARELY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3733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SANCHEZ MURILLO MATEO EMILIANO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04152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SANTOYO LUGO MARIA ADALI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30589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SAUCEDO ARRIAGA ITZAMARA ALEXANDRA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954354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SIFUENTES PICON JADE NAOMI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806858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SOTELO HERNANDEZ ZAID ORLANDO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343711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SOTO ORTIZ SANTIAGO EMMANUEL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106965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TORRES BALDERAS YAMILETH ELIZABETH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735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TORRES SAUCEDO FRANCISCO ELADIO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8895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effectLst/>
                        </a:rPr>
                        <a:t>VALADEZ MARTINEZ DAVID ALEJANDRO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9766009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VALDES CASTILLO JOSUA NAIM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415056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VELAZQUEZ MARTINEZ VALERIA AYME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924533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ISAAC EMANUEL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A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003148"/>
                  </a:ext>
                </a:extLst>
              </a:tr>
              <a:tr h="29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effectLst/>
                        </a:rPr>
                        <a:t>VILLANUEVA REYNA MARIAJOSE ESTEFANIA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3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8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2892206" y="109107"/>
            <a:ext cx="5660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chemeClr val="bg1"/>
                </a:solidFill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7111F91E-9EAF-4E4E-9498-EEB85645E98F}"/>
              </a:ext>
            </a:extLst>
          </p:cNvPr>
          <p:cNvSpPr txBox="1"/>
          <p:nvPr/>
        </p:nvSpPr>
        <p:spPr>
          <a:xfrm>
            <a:off x="5481717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CARRANZA HERNANDEZ FERNANDA ABIGAIL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CD01431-4D52-4BB1-BF66-EC7DD2E45A59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46D518E-72FF-4BC4-ADFF-CDB57D13FE9F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023CC5C-7DDD-4568-BC64-8741F8F7058B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La alumna se destaca en la narración de cuentos, utiliza palabras concretas y sus ideas son coherentes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AC6C780-179B-4A70-8F14-118A15C47E07}"/>
              </a:ext>
            </a:extLst>
          </p:cNvPr>
          <p:cNvSpPr/>
          <p:nvPr/>
        </p:nvSpPr>
        <p:spPr>
          <a:xfrm>
            <a:off x="5206701" y="5572538"/>
            <a:ext cx="3689873" cy="8820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Identifica colecciones, en el conteo se requiere atención, dificultad en contar uno a uno </a:t>
            </a:r>
          </a:p>
        </p:txBody>
      </p:sp>
    </p:spTree>
    <p:extLst>
      <p:ext uri="{BB962C8B-B14F-4D97-AF65-F5344CB8AC3E}">
        <p14:creationId xmlns:p14="http://schemas.microsoft.com/office/powerpoint/2010/main" val="355189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A660A83-72D9-4A9A-ADF7-9865942C9D50}"/>
              </a:ext>
            </a:extLst>
          </p:cNvPr>
          <p:cNvSpPr txBox="1"/>
          <p:nvPr/>
        </p:nvSpPr>
        <p:spPr>
          <a:xfrm>
            <a:off x="5320966" y="235088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GARCIA BETANCOURT CAMILA GUADALUPE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0B1B807-EDF3-481B-8304-6600664D920C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1EAD197-E934-4124-A746-96D2E4E6EB51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21C329C-5792-4140-B261-E3FA8350723A}"/>
              </a:ext>
            </a:extLst>
          </p:cNvPr>
          <p:cNvSpPr/>
          <p:nvPr/>
        </p:nvSpPr>
        <p:spPr>
          <a:xfrm>
            <a:off x="228670" y="5572540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Cuenta uno a uno, identifica colecciones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17E16FEA-EB1D-4A34-8B35-DA5EFD625231}"/>
              </a:ext>
            </a:extLst>
          </p:cNvPr>
          <p:cNvSpPr/>
          <p:nvPr/>
        </p:nvSpPr>
        <p:spPr>
          <a:xfrm>
            <a:off x="3707801" y="5572540"/>
            <a:ext cx="2660725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Hila las ideas, falta un poco de coherencia en las palabras utilizadas </a:t>
            </a:r>
          </a:p>
        </p:txBody>
      </p:sp>
    </p:spTree>
    <p:extLst>
      <p:ext uri="{BB962C8B-B14F-4D97-AF65-F5344CB8AC3E}">
        <p14:creationId xmlns:p14="http://schemas.microsoft.com/office/powerpoint/2010/main" val="2597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57CF21-CCAB-4D9F-988B-E7779F8FBD75}"/>
              </a:ext>
            </a:extLst>
          </p:cNvPr>
          <p:cNvSpPr txBox="1"/>
          <p:nvPr/>
        </p:nvSpPr>
        <p:spPr>
          <a:xfrm>
            <a:off x="5924562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GUTIERREZ ORTIZ AXEL GAEL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CC6D9B-9F18-4A68-BA47-CD47BDFB7560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8D3CDD-A584-42A9-A310-4F68302AF0CD}"/>
              </a:ext>
            </a:extLst>
          </p:cNvPr>
          <p:cNvSpPr/>
          <p:nvPr/>
        </p:nvSpPr>
        <p:spPr>
          <a:xfrm>
            <a:off x="2466473" y="445168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A924428-43DE-401B-91A4-5298FB40655B}"/>
              </a:ext>
            </a:extLst>
          </p:cNvPr>
          <p:cNvSpPr/>
          <p:nvPr/>
        </p:nvSpPr>
        <p:spPr>
          <a:xfrm>
            <a:off x="228668" y="5572540"/>
            <a:ext cx="2538593" cy="8069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Realiza conteo, identifica número, se le dificulta con la cantidad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C0D2B0-CF3D-4080-BC1D-4C5FA79B4D6B}"/>
              </a:ext>
            </a:extLst>
          </p:cNvPr>
          <p:cNvSpPr/>
          <p:nvPr/>
        </p:nvSpPr>
        <p:spPr>
          <a:xfrm>
            <a:off x="4124730" y="5583376"/>
            <a:ext cx="2388198" cy="79606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Expresa ideas, palabras correctas</a:t>
            </a:r>
          </a:p>
        </p:txBody>
      </p:sp>
    </p:spTree>
    <p:extLst>
      <p:ext uri="{BB962C8B-B14F-4D97-AF65-F5344CB8AC3E}">
        <p14:creationId xmlns:p14="http://schemas.microsoft.com/office/powerpoint/2010/main" val="386831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A81FE4F-D8AA-438F-A2BD-FA204C723839}"/>
              </a:ext>
            </a:extLst>
          </p:cNvPr>
          <p:cNvSpPr txBox="1"/>
          <p:nvPr/>
        </p:nvSpPr>
        <p:spPr>
          <a:xfrm>
            <a:off x="5705976" y="2362919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HERNANDEZ MALDONADO DYLAN URIEL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DB099CA-E9BF-46B4-A44B-AFBDAADF408B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C90BC79-635B-4652-981C-4B2BD60E5908}"/>
              </a:ext>
            </a:extLst>
          </p:cNvPr>
          <p:cNvSpPr/>
          <p:nvPr/>
        </p:nvSpPr>
        <p:spPr>
          <a:xfrm>
            <a:off x="2466474" y="3808606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BF579BF-FFAA-4D34-83AD-1F2FADF1733E}"/>
              </a:ext>
            </a:extLst>
          </p:cNvPr>
          <p:cNvSpPr/>
          <p:nvPr/>
        </p:nvSpPr>
        <p:spPr>
          <a:xfrm>
            <a:off x="379065" y="5551845"/>
            <a:ext cx="2388198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Hila ideas, frases completas y concretas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7984E98-B376-48A0-839E-C629710FA8A1}"/>
              </a:ext>
            </a:extLst>
          </p:cNvPr>
          <p:cNvSpPr/>
          <p:nvPr/>
        </p:nvSpPr>
        <p:spPr>
          <a:xfrm>
            <a:off x="3455750" y="5551844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Identifica numero, cantidad. Conteo de colecciones </a:t>
            </a:r>
          </a:p>
        </p:txBody>
      </p:sp>
    </p:spTree>
    <p:extLst>
      <p:ext uri="{BB962C8B-B14F-4D97-AF65-F5344CB8AC3E}">
        <p14:creationId xmlns:p14="http://schemas.microsoft.com/office/powerpoint/2010/main" val="358900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7A9CF4E-9FA0-4463-9E92-A2A6271D84A5}"/>
              </a:ext>
            </a:extLst>
          </p:cNvPr>
          <p:cNvSpPr txBox="1"/>
          <p:nvPr/>
        </p:nvSpPr>
        <p:spPr>
          <a:xfrm>
            <a:off x="5597692" y="2338856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SANCHEZ HERNANDEZ HANNY SAMARELY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DA0D020-9B51-4E51-8D0D-E1940FA08B3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608CFF1-3D95-43B5-819F-62178B096008}"/>
              </a:ext>
            </a:extLst>
          </p:cNvPr>
          <p:cNvSpPr/>
          <p:nvPr/>
        </p:nvSpPr>
        <p:spPr>
          <a:xfrm>
            <a:off x="2466474" y="4422216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2505935-2B04-4B7E-BED0-E99379C2DD2B}"/>
              </a:ext>
            </a:extLst>
          </p:cNvPr>
          <p:cNvSpPr/>
          <p:nvPr/>
        </p:nvSpPr>
        <p:spPr>
          <a:xfrm>
            <a:off x="4730462" y="5389581"/>
            <a:ext cx="4262931" cy="97902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algn="ctr"/>
            <a:r>
              <a:rPr lang="es-MX" dirty="0"/>
              <a:t>La alumna se destaca en la narración de cuentos, utiliza palabras concretas y sus ideas son coherentes</a:t>
            </a:r>
          </a:p>
          <a:p>
            <a:pPr algn="ctr"/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C61133-17BC-4EF1-9BA7-E14CB452DAAF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Resuelve problemas de colecciones, número cantidad.</a:t>
            </a:r>
          </a:p>
        </p:txBody>
      </p:sp>
    </p:spTree>
    <p:extLst>
      <p:ext uri="{BB962C8B-B14F-4D97-AF65-F5344CB8AC3E}">
        <p14:creationId xmlns:p14="http://schemas.microsoft.com/office/powerpoint/2010/main" val="211842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609FC7-DAB7-466E-8186-ECF8CFC716E1}"/>
              </a:ext>
            </a:extLst>
          </p:cNvPr>
          <p:cNvSpPr txBox="1"/>
          <p:nvPr/>
        </p:nvSpPr>
        <p:spPr>
          <a:xfrm>
            <a:off x="0" y="0"/>
            <a:ext cx="4320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Century" panose="02040604050505020304" pitchFamily="18" charset="0"/>
              </a:rPr>
              <a:t>Instrumento de evaluación.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57D89-E9EC-4B03-A19A-D19D035E0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29168" r="14130" b="31198"/>
          <a:stretch/>
        </p:blipFill>
        <p:spPr>
          <a:xfrm>
            <a:off x="225287" y="1285460"/>
            <a:ext cx="11398550" cy="375036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6C70A4-15A5-4CA0-A017-FDB82F893A1D}"/>
              </a:ext>
            </a:extLst>
          </p:cNvPr>
          <p:cNvSpPr txBox="1"/>
          <p:nvPr/>
        </p:nvSpPr>
        <p:spPr>
          <a:xfrm>
            <a:off x="5645819" y="2362918"/>
            <a:ext cx="614212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</a:rPr>
              <a:t>SOTELO HERNANDEZ ZAID ORLANDO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4E394BA-7331-4740-83C1-1822175C4BFD}"/>
              </a:ext>
            </a:extLst>
          </p:cNvPr>
          <p:cNvSpPr/>
          <p:nvPr/>
        </p:nvSpPr>
        <p:spPr>
          <a:xfrm>
            <a:off x="2466474" y="3838074"/>
            <a:ext cx="300789" cy="6136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C69BF3E-7E2C-442B-8732-00C73CB868D2}"/>
              </a:ext>
            </a:extLst>
          </p:cNvPr>
          <p:cNvSpPr/>
          <p:nvPr/>
        </p:nvSpPr>
        <p:spPr>
          <a:xfrm>
            <a:off x="2466474" y="4451684"/>
            <a:ext cx="300789" cy="6136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3B44C60-7025-4706-8478-3C16A37350EB}"/>
              </a:ext>
            </a:extLst>
          </p:cNvPr>
          <p:cNvSpPr/>
          <p:nvPr/>
        </p:nvSpPr>
        <p:spPr>
          <a:xfrm>
            <a:off x="4253716" y="5572538"/>
            <a:ext cx="2986179" cy="796065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Identifica números, se le dificulta un poco contar uno a uno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F17C787-6415-44A5-917C-EEDB59D8FA75}"/>
              </a:ext>
            </a:extLst>
          </p:cNvPr>
          <p:cNvSpPr/>
          <p:nvPr/>
        </p:nvSpPr>
        <p:spPr>
          <a:xfrm>
            <a:off x="368306" y="5572539"/>
            <a:ext cx="3224748" cy="796065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Crea historias de manera coherente, sus ideas están bien elaboradas</a:t>
            </a:r>
          </a:p>
        </p:txBody>
      </p:sp>
    </p:spTree>
    <p:extLst>
      <p:ext uri="{BB962C8B-B14F-4D97-AF65-F5344CB8AC3E}">
        <p14:creationId xmlns:p14="http://schemas.microsoft.com/office/powerpoint/2010/main" val="289933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</TotalTime>
  <Words>508</Words>
  <Application>Microsoft Office PowerPoint</Application>
  <PresentationFormat>Panorámica</PresentationFormat>
  <Paragraphs>162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</vt:lpstr>
      <vt:lpstr>Century Gothic</vt:lpstr>
      <vt:lpstr>Modern Love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danielalunarangela406@outlook.com</cp:lastModifiedBy>
  <cp:revision>12</cp:revision>
  <dcterms:created xsi:type="dcterms:W3CDTF">2021-01-24T23:14:36Z</dcterms:created>
  <dcterms:modified xsi:type="dcterms:W3CDTF">2021-03-06T12:46:44Z</dcterms:modified>
</cp:coreProperties>
</file>