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2046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510D-9ABA-4386-9A4F-298A58C37AB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3C8B-3575-4BE5-8B00-D18AC0A5A0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6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510D-9ABA-4386-9A4F-298A58C37AB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3C8B-3575-4BE5-8B00-D18AC0A5A0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888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510D-9ABA-4386-9A4F-298A58C37AB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3C8B-3575-4BE5-8B00-D18AC0A5A0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435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510D-9ABA-4386-9A4F-298A58C37AB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3C8B-3575-4BE5-8B00-D18AC0A5A0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939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510D-9ABA-4386-9A4F-298A58C37AB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3C8B-3575-4BE5-8B00-D18AC0A5A0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66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510D-9ABA-4386-9A4F-298A58C37AB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3C8B-3575-4BE5-8B00-D18AC0A5A0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22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510D-9ABA-4386-9A4F-298A58C37AB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3C8B-3575-4BE5-8B00-D18AC0A5A0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442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510D-9ABA-4386-9A4F-298A58C37AB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3C8B-3575-4BE5-8B00-D18AC0A5A0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080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510D-9ABA-4386-9A4F-298A58C37AB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3C8B-3575-4BE5-8B00-D18AC0A5A0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230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510D-9ABA-4386-9A4F-298A58C37AB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3C8B-3575-4BE5-8B00-D18AC0A5A0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6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510D-9ABA-4386-9A4F-298A58C37AB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3C8B-3575-4BE5-8B00-D18AC0A5A0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289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D510D-9ABA-4386-9A4F-298A58C37ABA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F3C8B-3575-4BE5-8B00-D18AC0A5A0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249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I0e8KgefRlRe344c3dcgaz4yMk9FQV6D/view?usp=drivesdk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1A7062A-F22E-4144-953B-711A246F1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12192000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</a:t>
            </a:r>
          </a:p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Licenciatura en educación preescolar.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Curso: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Trabajo docente y proyectos de mejora escolar. 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Maestra: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Fabiola Valero Torres.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Alumna: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Tamara Lizbeth López Hernández. 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3° “B”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Actividad: 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“Lecciones aprendidas”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Saltillo Coahuila                18 de marzo del 2021</a:t>
            </a:r>
          </a:p>
          <a:p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6584328-CE5F-482F-95ED-01115ACF1A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4" r="14641"/>
          <a:stretch>
            <a:fillRect/>
          </a:stretch>
        </p:blipFill>
        <p:spPr bwMode="auto">
          <a:xfrm>
            <a:off x="2810644" y="2000152"/>
            <a:ext cx="1236712" cy="1352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410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11587" y="-450968"/>
            <a:ext cx="1028045" cy="244797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01548" y="750481"/>
            <a:ext cx="363019" cy="114732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649458" y="1164693"/>
            <a:ext cx="386703" cy="12221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263111" y="0"/>
            <a:ext cx="1594889" cy="2632599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86693" y="10872001"/>
            <a:ext cx="840664" cy="13199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6EBB08-1674-4F54-96B3-5BE7DC795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713538"/>
            <a:ext cx="6134099" cy="6764921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77295" y="11472254"/>
            <a:ext cx="458382" cy="71974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B945C9-087E-4BB2-9AFC-ED0B885D530F}"/>
              </a:ext>
            </a:extLst>
          </p:cNvPr>
          <p:cNvSpPr txBox="1"/>
          <p:nvPr/>
        </p:nvSpPr>
        <p:spPr>
          <a:xfrm>
            <a:off x="1468156" y="818134"/>
            <a:ext cx="3927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Link de la infografía: </a:t>
            </a:r>
            <a:r>
              <a:rPr lang="es-MX" dirty="0">
                <a:hlinkClick r:id="rId3"/>
              </a:rPr>
              <a:t>https://drive.google.com/file/d/1I0e8KgefRlRe344c3dcgaz4yMk9FQV6D/view?usp=drivesdk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859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F415C78-1C9F-41EF-9C97-AFFBACA0C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1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CD6548-73F7-4D43-953E-636482C77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2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9EB12C0-476B-43D1-AF67-0418A7E18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416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75</Words>
  <Application>Microsoft Office PowerPoint</Application>
  <PresentationFormat>Panorámica</PresentationFormat>
  <Paragraphs>31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TAMARA LIZBETH LOPEZ HERNANDEZ</dc:creator>
  <cp:lastModifiedBy>TAMARA LIZBETH LOPEZ HERNANDEZ</cp:lastModifiedBy>
  <cp:revision>3</cp:revision>
  <dcterms:created xsi:type="dcterms:W3CDTF">2021-03-19T04:45:27Z</dcterms:created>
  <dcterms:modified xsi:type="dcterms:W3CDTF">2021-03-19T05:23:12Z</dcterms:modified>
</cp:coreProperties>
</file>